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396" r:id="rId4"/>
    <p:sldId id="397" r:id="rId5"/>
    <p:sldId id="282" r:id="rId6"/>
    <p:sldId id="261" r:id="rId7"/>
    <p:sldId id="293" r:id="rId8"/>
    <p:sldId id="460" r:id="rId9"/>
    <p:sldId id="407" r:id="rId10"/>
    <p:sldId id="408" r:id="rId11"/>
    <p:sldId id="291" r:id="rId12"/>
    <p:sldId id="453" r:id="rId13"/>
    <p:sldId id="454" r:id="rId14"/>
    <p:sldId id="445" r:id="rId15"/>
    <p:sldId id="409" r:id="rId16"/>
    <p:sldId id="426" r:id="rId17"/>
    <p:sldId id="442" r:id="rId18"/>
    <p:sldId id="428" r:id="rId19"/>
    <p:sldId id="427" r:id="rId20"/>
    <p:sldId id="461" r:id="rId21"/>
    <p:sldId id="458" r:id="rId22"/>
    <p:sldId id="459" r:id="rId23"/>
    <p:sldId id="449" r:id="rId24"/>
    <p:sldId id="450" r:id="rId25"/>
    <p:sldId id="452" r:id="rId2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icio Pino" initials="MP" lastIdx="1" clrIdx="0">
    <p:extLst>
      <p:ext uri="{19B8F6BF-5375-455C-9EA6-DF929625EA0E}">
        <p15:presenceInfo xmlns:p15="http://schemas.microsoft.com/office/powerpoint/2012/main" userId="9b5ba1bc291fec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7A2"/>
    <a:srgbClr val="9FDBD0"/>
    <a:srgbClr val="EA5F19"/>
    <a:srgbClr val="E6E6E6"/>
    <a:srgbClr val="ED7D31"/>
    <a:srgbClr val="C5E9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9" autoAdjust="0"/>
    <p:restoredTop sz="80472" autoAdjust="0"/>
  </p:normalViewPr>
  <p:slideViewPr>
    <p:cSldViewPr snapToGrid="0">
      <p:cViewPr varScale="1">
        <p:scale>
          <a:sx n="89" d="100"/>
          <a:sy n="89" d="100"/>
        </p:scale>
        <p:origin x="12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6A9207-CE36-4A20-BE0C-E6B0761C280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ED24F33-8FB9-4D87-A8EE-269595724EA5}">
      <dgm:prSet custT="1"/>
      <dgm:spPr/>
      <dgm:t>
        <a:bodyPr/>
        <a:lstStyle/>
        <a:p>
          <a:pPr algn="just">
            <a:lnSpc>
              <a:spcPct val="100000"/>
            </a:lnSpc>
          </a:pPr>
          <a:r>
            <a:rPr lang="es-CL" sz="1800" dirty="0">
              <a:solidFill>
                <a:schemeClr val="bg2">
                  <a:lumMod val="25000"/>
                </a:schemeClr>
              </a:solidFill>
            </a:rPr>
            <a:t>Definir un propósito claro, significativo y compartido entre sus agentes (Pino-Yancovic et al., 2019; </a:t>
          </a:r>
          <a:r>
            <a:rPr lang="es-CL" sz="1800" dirty="0" err="1">
              <a:solidFill>
                <a:schemeClr val="bg2">
                  <a:lumMod val="25000"/>
                </a:schemeClr>
              </a:solidFill>
            </a:rPr>
            <a:t>Provan</a:t>
          </a:r>
          <a:r>
            <a:rPr lang="es-CL" sz="1800" dirty="0">
              <a:solidFill>
                <a:schemeClr val="bg2">
                  <a:lumMod val="25000"/>
                </a:schemeClr>
              </a:solidFill>
            </a:rPr>
            <a:t> y </a:t>
          </a:r>
          <a:r>
            <a:rPr lang="es-CL" sz="1800" dirty="0" err="1">
              <a:solidFill>
                <a:schemeClr val="bg2">
                  <a:lumMod val="25000"/>
                </a:schemeClr>
              </a:solidFill>
            </a:rPr>
            <a:t>Kenis</a:t>
          </a:r>
          <a:r>
            <a:rPr lang="es-CL" sz="1800" dirty="0">
              <a:solidFill>
                <a:schemeClr val="bg2">
                  <a:lumMod val="25000"/>
                </a:schemeClr>
              </a:solidFill>
            </a:rPr>
            <a:t>, 2008). </a:t>
          </a:r>
          <a:endParaRPr lang="en-US" sz="1800" dirty="0">
            <a:solidFill>
              <a:schemeClr val="bg2">
                <a:lumMod val="25000"/>
              </a:schemeClr>
            </a:solidFill>
          </a:endParaRPr>
        </a:p>
      </dgm:t>
    </dgm:pt>
    <dgm:pt modelId="{212494D9-6A2D-4325-BA47-3CB83300B242}" type="parTrans" cxnId="{5F46C618-0796-4D6A-A19C-AB0568EFFF26}">
      <dgm:prSet/>
      <dgm:spPr/>
      <dgm:t>
        <a:bodyPr/>
        <a:lstStyle/>
        <a:p>
          <a:endParaRPr lang="en-US"/>
        </a:p>
      </dgm:t>
    </dgm:pt>
    <dgm:pt modelId="{D24F68FE-D5B1-432C-8DAF-27992337E89A}" type="sibTrans" cxnId="{5F46C618-0796-4D6A-A19C-AB0568EFFF26}">
      <dgm:prSet/>
      <dgm:spPr/>
      <dgm:t>
        <a:bodyPr/>
        <a:lstStyle/>
        <a:p>
          <a:pPr>
            <a:lnSpc>
              <a:spcPct val="100000"/>
            </a:lnSpc>
          </a:pPr>
          <a:endParaRPr lang="en-US"/>
        </a:p>
      </dgm:t>
    </dgm:pt>
    <dgm:pt modelId="{EB9C45C2-2D57-4C8A-88DF-143A85A779DC}">
      <dgm:prSet custT="1"/>
      <dgm:spPr/>
      <dgm:t>
        <a:bodyPr/>
        <a:lstStyle/>
        <a:p>
          <a:pPr algn="just">
            <a:lnSpc>
              <a:spcPct val="100000"/>
            </a:lnSpc>
          </a:pPr>
          <a:r>
            <a:rPr lang="es-CL" sz="1800" dirty="0">
              <a:solidFill>
                <a:schemeClr val="bg2">
                  <a:lumMod val="25000"/>
                </a:schemeClr>
              </a:solidFill>
            </a:rPr>
            <a:t>Establecer una metodología de trabajo que permita la generación y movilización de conocimientos entre sus participantes (Chapman et al., 2016; </a:t>
          </a:r>
          <a:r>
            <a:rPr lang="es-CL" sz="1800" dirty="0" err="1">
              <a:solidFill>
                <a:schemeClr val="bg2">
                  <a:lumMod val="25000"/>
                </a:schemeClr>
              </a:solidFill>
            </a:rPr>
            <a:t>Poortman</a:t>
          </a:r>
          <a:r>
            <a:rPr lang="es-CL" sz="1800" dirty="0">
              <a:solidFill>
                <a:schemeClr val="bg2">
                  <a:lumMod val="25000"/>
                </a:schemeClr>
              </a:solidFill>
            </a:rPr>
            <a:t> y Brown, 2018; Pino-Yancovic y Ahumada, 2020). </a:t>
          </a:r>
          <a:endParaRPr lang="en-US" sz="1800" dirty="0">
            <a:solidFill>
              <a:schemeClr val="bg2">
                <a:lumMod val="25000"/>
              </a:schemeClr>
            </a:solidFill>
          </a:endParaRPr>
        </a:p>
      </dgm:t>
    </dgm:pt>
    <dgm:pt modelId="{B22D84A8-235F-4FC5-A9DD-CBBFA136851B}" type="parTrans" cxnId="{1BC0EDF4-597F-451F-8B6A-EC1016BE7512}">
      <dgm:prSet/>
      <dgm:spPr/>
      <dgm:t>
        <a:bodyPr/>
        <a:lstStyle/>
        <a:p>
          <a:endParaRPr lang="en-US"/>
        </a:p>
      </dgm:t>
    </dgm:pt>
    <dgm:pt modelId="{89AA3FDC-C129-4920-8D3D-9DB2DB186D96}" type="sibTrans" cxnId="{1BC0EDF4-597F-451F-8B6A-EC1016BE7512}">
      <dgm:prSet/>
      <dgm:spPr/>
      <dgm:t>
        <a:bodyPr/>
        <a:lstStyle/>
        <a:p>
          <a:pPr>
            <a:lnSpc>
              <a:spcPct val="100000"/>
            </a:lnSpc>
          </a:pPr>
          <a:endParaRPr lang="en-US"/>
        </a:p>
      </dgm:t>
    </dgm:pt>
    <dgm:pt modelId="{F0922801-2D35-4628-AE5F-836CE0C9D874}">
      <dgm:prSet custT="1"/>
      <dgm:spPr/>
      <dgm:t>
        <a:bodyPr/>
        <a:lstStyle/>
        <a:p>
          <a:pPr algn="just">
            <a:lnSpc>
              <a:spcPct val="100000"/>
            </a:lnSpc>
          </a:pPr>
          <a:r>
            <a:rPr lang="es-CL" sz="1800" dirty="0">
              <a:solidFill>
                <a:schemeClr val="bg2">
                  <a:lumMod val="25000"/>
                </a:schemeClr>
              </a:solidFill>
            </a:rPr>
            <a:t>Desarrollar actividades de colaboración que involucran la existencia o desarrollo de una confianza profesional y de una responsabilidad compartida (</a:t>
          </a:r>
          <a:r>
            <a:rPr lang="es-CL" sz="1800" dirty="0" err="1">
              <a:solidFill>
                <a:schemeClr val="bg2">
                  <a:lumMod val="25000"/>
                </a:schemeClr>
              </a:solidFill>
            </a:rPr>
            <a:t>co-responsabilidad</a:t>
          </a:r>
          <a:r>
            <a:rPr lang="es-CL" sz="1800" dirty="0">
              <a:solidFill>
                <a:schemeClr val="bg2">
                  <a:lumMod val="25000"/>
                </a:schemeClr>
              </a:solidFill>
            </a:rPr>
            <a:t>) (</a:t>
          </a:r>
          <a:r>
            <a:rPr lang="es-ES" sz="1800" dirty="0">
              <a:solidFill>
                <a:schemeClr val="bg2">
                  <a:lumMod val="25000"/>
                </a:schemeClr>
              </a:solidFill>
            </a:rPr>
            <a:t>Chapman, 2015; Duffy y Gallagher, 2016; Katz y Earl, 2010</a:t>
          </a:r>
          <a:r>
            <a:rPr lang="es-CL" sz="1800" dirty="0">
              <a:solidFill>
                <a:schemeClr val="bg2">
                  <a:lumMod val="25000"/>
                </a:schemeClr>
              </a:solidFill>
            </a:rPr>
            <a:t>). </a:t>
          </a:r>
          <a:endParaRPr lang="en-US" sz="1800" dirty="0">
            <a:solidFill>
              <a:schemeClr val="bg2">
                <a:lumMod val="25000"/>
              </a:schemeClr>
            </a:solidFill>
          </a:endParaRPr>
        </a:p>
      </dgm:t>
    </dgm:pt>
    <dgm:pt modelId="{F61341A7-EBE2-401E-B549-881AB0EC8EEF}" type="parTrans" cxnId="{B20F70D1-56F6-40A7-8FBB-639EA9ABB72A}">
      <dgm:prSet/>
      <dgm:spPr/>
      <dgm:t>
        <a:bodyPr/>
        <a:lstStyle/>
        <a:p>
          <a:endParaRPr lang="en-US"/>
        </a:p>
      </dgm:t>
    </dgm:pt>
    <dgm:pt modelId="{C603F933-F8EE-4DE4-B3DB-41CFC26EDDD7}" type="sibTrans" cxnId="{B20F70D1-56F6-40A7-8FBB-639EA9ABB72A}">
      <dgm:prSet/>
      <dgm:spPr/>
      <dgm:t>
        <a:bodyPr/>
        <a:lstStyle/>
        <a:p>
          <a:endParaRPr lang="en-US"/>
        </a:p>
      </dgm:t>
    </dgm:pt>
    <dgm:pt modelId="{2E649CAC-9354-4BEC-A021-F444B1F6B447}" type="pres">
      <dgm:prSet presAssocID="{936A9207-CE36-4A20-BE0C-E6B0761C2807}" presName="root" presStyleCnt="0">
        <dgm:presLayoutVars>
          <dgm:dir/>
          <dgm:resizeHandles val="exact"/>
        </dgm:presLayoutVars>
      </dgm:prSet>
      <dgm:spPr/>
    </dgm:pt>
    <dgm:pt modelId="{6C2297D7-CBE3-4EA1-88B0-E660D62A778E}" type="pres">
      <dgm:prSet presAssocID="{DED24F33-8FB9-4D87-A8EE-269595724EA5}" presName="compNode" presStyleCnt="0"/>
      <dgm:spPr/>
    </dgm:pt>
    <dgm:pt modelId="{C5342B08-6428-4F92-9255-1E82E2994F1D}" type="pres">
      <dgm:prSet presAssocID="{DED24F33-8FB9-4D87-A8EE-269595724EA5}" presName="bgRect" presStyleLbl="bgShp" presStyleIdx="0" presStyleCnt="3"/>
      <dgm:spPr/>
    </dgm:pt>
    <dgm:pt modelId="{3E5965FB-CE24-461C-B7D4-4445CD75836A}" type="pres">
      <dgm:prSet presAssocID="{DED24F33-8FB9-4D87-A8EE-269595724EA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uegos artificiales"/>
        </a:ext>
      </dgm:extLst>
    </dgm:pt>
    <dgm:pt modelId="{A3FE6C45-EFBA-405A-9233-374E63D00ED4}" type="pres">
      <dgm:prSet presAssocID="{DED24F33-8FB9-4D87-A8EE-269595724EA5}" presName="spaceRect" presStyleCnt="0"/>
      <dgm:spPr/>
    </dgm:pt>
    <dgm:pt modelId="{D5D7AADC-0DBD-471F-8925-A5D1D5983038}" type="pres">
      <dgm:prSet presAssocID="{DED24F33-8FB9-4D87-A8EE-269595724EA5}" presName="parTx" presStyleLbl="revTx" presStyleIdx="0" presStyleCnt="3">
        <dgm:presLayoutVars>
          <dgm:chMax val="0"/>
          <dgm:chPref val="0"/>
        </dgm:presLayoutVars>
      </dgm:prSet>
      <dgm:spPr/>
    </dgm:pt>
    <dgm:pt modelId="{880D9D2E-978A-4757-9BF3-649CC5CB61E0}" type="pres">
      <dgm:prSet presAssocID="{D24F68FE-D5B1-432C-8DAF-27992337E89A}" presName="sibTrans" presStyleCnt="0"/>
      <dgm:spPr/>
    </dgm:pt>
    <dgm:pt modelId="{242B9C87-267E-4929-9629-F97DEBD4211A}" type="pres">
      <dgm:prSet presAssocID="{EB9C45C2-2D57-4C8A-88DF-143A85A779DC}" presName="compNode" presStyleCnt="0"/>
      <dgm:spPr/>
    </dgm:pt>
    <dgm:pt modelId="{49D8839C-43B2-4D92-B9DB-51F0485B52FA}" type="pres">
      <dgm:prSet presAssocID="{EB9C45C2-2D57-4C8A-88DF-143A85A779DC}" presName="bgRect" presStyleLbl="bgShp" presStyleIdx="1" presStyleCnt="3"/>
      <dgm:spPr/>
    </dgm:pt>
    <dgm:pt modelId="{C6FA04FB-4A54-4692-8058-D3FE9C24F426}" type="pres">
      <dgm:prSet presAssocID="{EB9C45C2-2D57-4C8A-88DF-143A85A779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upo"/>
        </a:ext>
      </dgm:extLst>
    </dgm:pt>
    <dgm:pt modelId="{3545F5A8-0AB8-4F2B-87B3-4910F63204F9}" type="pres">
      <dgm:prSet presAssocID="{EB9C45C2-2D57-4C8A-88DF-143A85A779DC}" presName="spaceRect" presStyleCnt="0"/>
      <dgm:spPr/>
    </dgm:pt>
    <dgm:pt modelId="{BBE6B4C7-A671-4194-B911-0E868FA138E8}" type="pres">
      <dgm:prSet presAssocID="{EB9C45C2-2D57-4C8A-88DF-143A85A779DC}" presName="parTx" presStyleLbl="revTx" presStyleIdx="1" presStyleCnt="3">
        <dgm:presLayoutVars>
          <dgm:chMax val="0"/>
          <dgm:chPref val="0"/>
        </dgm:presLayoutVars>
      </dgm:prSet>
      <dgm:spPr/>
    </dgm:pt>
    <dgm:pt modelId="{D80BE0D0-266C-4C95-9B04-A058A2585EE5}" type="pres">
      <dgm:prSet presAssocID="{89AA3FDC-C129-4920-8D3D-9DB2DB186D96}" presName="sibTrans" presStyleCnt="0"/>
      <dgm:spPr/>
    </dgm:pt>
    <dgm:pt modelId="{6E099CCC-E67E-4685-99A2-0A228BABE4E0}" type="pres">
      <dgm:prSet presAssocID="{F0922801-2D35-4628-AE5F-836CE0C9D874}" presName="compNode" presStyleCnt="0"/>
      <dgm:spPr/>
    </dgm:pt>
    <dgm:pt modelId="{2B794A7C-190E-45CB-8177-2917DD4CC22A}" type="pres">
      <dgm:prSet presAssocID="{F0922801-2D35-4628-AE5F-836CE0C9D874}" presName="bgRect" presStyleLbl="bgShp" presStyleIdx="2" presStyleCnt="3"/>
      <dgm:spPr/>
    </dgm:pt>
    <dgm:pt modelId="{DFEF3F0E-14D0-4643-983C-BD01D9D522AD}" type="pres">
      <dgm:prSet presAssocID="{F0922801-2D35-4628-AE5F-836CE0C9D87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pretón de manos"/>
        </a:ext>
      </dgm:extLst>
    </dgm:pt>
    <dgm:pt modelId="{717AF7F8-F9D7-432F-98C3-5B688812389B}" type="pres">
      <dgm:prSet presAssocID="{F0922801-2D35-4628-AE5F-836CE0C9D874}" presName="spaceRect" presStyleCnt="0"/>
      <dgm:spPr/>
    </dgm:pt>
    <dgm:pt modelId="{C0BD3EBD-0D59-471B-BB34-5F05BC60323B}" type="pres">
      <dgm:prSet presAssocID="{F0922801-2D35-4628-AE5F-836CE0C9D874}" presName="parTx" presStyleLbl="revTx" presStyleIdx="2" presStyleCnt="3">
        <dgm:presLayoutVars>
          <dgm:chMax val="0"/>
          <dgm:chPref val="0"/>
        </dgm:presLayoutVars>
      </dgm:prSet>
      <dgm:spPr/>
    </dgm:pt>
  </dgm:ptLst>
  <dgm:cxnLst>
    <dgm:cxn modelId="{5F46C618-0796-4D6A-A19C-AB0568EFFF26}" srcId="{936A9207-CE36-4A20-BE0C-E6B0761C2807}" destId="{DED24F33-8FB9-4D87-A8EE-269595724EA5}" srcOrd="0" destOrd="0" parTransId="{212494D9-6A2D-4325-BA47-3CB83300B242}" sibTransId="{D24F68FE-D5B1-432C-8DAF-27992337E89A}"/>
    <dgm:cxn modelId="{614A1919-04A1-41AF-AE95-71D569E20FC8}" type="presOf" srcId="{F0922801-2D35-4628-AE5F-836CE0C9D874}" destId="{C0BD3EBD-0D59-471B-BB34-5F05BC60323B}" srcOrd="0" destOrd="0" presId="urn:microsoft.com/office/officeart/2018/2/layout/IconVerticalSolidList"/>
    <dgm:cxn modelId="{29371B21-8108-42F4-9AE4-2D8E4E457897}" type="presOf" srcId="{936A9207-CE36-4A20-BE0C-E6B0761C2807}" destId="{2E649CAC-9354-4BEC-A021-F444B1F6B447}" srcOrd="0" destOrd="0" presId="urn:microsoft.com/office/officeart/2018/2/layout/IconVerticalSolidList"/>
    <dgm:cxn modelId="{CD883772-78AF-494C-9677-5B33B7F16C14}" type="presOf" srcId="{EB9C45C2-2D57-4C8A-88DF-143A85A779DC}" destId="{BBE6B4C7-A671-4194-B911-0E868FA138E8}" srcOrd="0" destOrd="0" presId="urn:microsoft.com/office/officeart/2018/2/layout/IconVerticalSolidList"/>
    <dgm:cxn modelId="{08A341BD-72A0-4D6F-B3FB-EF2C003B6C7C}" type="presOf" srcId="{DED24F33-8FB9-4D87-A8EE-269595724EA5}" destId="{D5D7AADC-0DBD-471F-8925-A5D1D5983038}" srcOrd="0" destOrd="0" presId="urn:microsoft.com/office/officeart/2018/2/layout/IconVerticalSolidList"/>
    <dgm:cxn modelId="{B20F70D1-56F6-40A7-8FBB-639EA9ABB72A}" srcId="{936A9207-CE36-4A20-BE0C-E6B0761C2807}" destId="{F0922801-2D35-4628-AE5F-836CE0C9D874}" srcOrd="2" destOrd="0" parTransId="{F61341A7-EBE2-401E-B549-881AB0EC8EEF}" sibTransId="{C603F933-F8EE-4DE4-B3DB-41CFC26EDDD7}"/>
    <dgm:cxn modelId="{1BC0EDF4-597F-451F-8B6A-EC1016BE7512}" srcId="{936A9207-CE36-4A20-BE0C-E6B0761C2807}" destId="{EB9C45C2-2D57-4C8A-88DF-143A85A779DC}" srcOrd="1" destOrd="0" parTransId="{B22D84A8-235F-4FC5-A9DD-CBBFA136851B}" sibTransId="{89AA3FDC-C129-4920-8D3D-9DB2DB186D96}"/>
    <dgm:cxn modelId="{68998234-B2C0-48FF-8F1C-471794044379}" type="presParOf" srcId="{2E649CAC-9354-4BEC-A021-F444B1F6B447}" destId="{6C2297D7-CBE3-4EA1-88B0-E660D62A778E}" srcOrd="0" destOrd="0" presId="urn:microsoft.com/office/officeart/2018/2/layout/IconVerticalSolidList"/>
    <dgm:cxn modelId="{9E57F1A9-BE82-41B2-B45C-5AF8A8D40B4D}" type="presParOf" srcId="{6C2297D7-CBE3-4EA1-88B0-E660D62A778E}" destId="{C5342B08-6428-4F92-9255-1E82E2994F1D}" srcOrd="0" destOrd="0" presId="urn:microsoft.com/office/officeart/2018/2/layout/IconVerticalSolidList"/>
    <dgm:cxn modelId="{3F34205E-38A0-4433-BEDE-260FBB8EFA8C}" type="presParOf" srcId="{6C2297D7-CBE3-4EA1-88B0-E660D62A778E}" destId="{3E5965FB-CE24-461C-B7D4-4445CD75836A}" srcOrd="1" destOrd="0" presId="urn:microsoft.com/office/officeart/2018/2/layout/IconVerticalSolidList"/>
    <dgm:cxn modelId="{B28FDCFE-3FF1-4F8D-80EE-2A768693DEB0}" type="presParOf" srcId="{6C2297D7-CBE3-4EA1-88B0-E660D62A778E}" destId="{A3FE6C45-EFBA-405A-9233-374E63D00ED4}" srcOrd="2" destOrd="0" presId="urn:microsoft.com/office/officeart/2018/2/layout/IconVerticalSolidList"/>
    <dgm:cxn modelId="{7F4E94E8-D25F-4CD9-B4B9-657850F1744D}" type="presParOf" srcId="{6C2297D7-CBE3-4EA1-88B0-E660D62A778E}" destId="{D5D7AADC-0DBD-471F-8925-A5D1D5983038}" srcOrd="3" destOrd="0" presId="urn:microsoft.com/office/officeart/2018/2/layout/IconVerticalSolidList"/>
    <dgm:cxn modelId="{221F5BCA-996B-4551-ABE7-29B1277AB895}" type="presParOf" srcId="{2E649CAC-9354-4BEC-A021-F444B1F6B447}" destId="{880D9D2E-978A-4757-9BF3-649CC5CB61E0}" srcOrd="1" destOrd="0" presId="urn:microsoft.com/office/officeart/2018/2/layout/IconVerticalSolidList"/>
    <dgm:cxn modelId="{C6234B42-15FC-4975-A905-AC301AC0BC5D}" type="presParOf" srcId="{2E649CAC-9354-4BEC-A021-F444B1F6B447}" destId="{242B9C87-267E-4929-9629-F97DEBD4211A}" srcOrd="2" destOrd="0" presId="urn:microsoft.com/office/officeart/2018/2/layout/IconVerticalSolidList"/>
    <dgm:cxn modelId="{34776D53-E40D-4C78-96B4-8520B2BE025F}" type="presParOf" srcId="{242B9C87-267E-4929-9629-F97DEBD4211A}" destId="{49D8839C-43B2-4D92-B9DB-51F0485B52FA}" srcOrd="0" destOrd="0" presId="urn:microsoft.com/office/officeart/2018/2/layout/IconVerticalSolidList"/>
    <dgm:cxn modelId="{55A9D7CB-78E1-4E14-A186-C1882BF2F8D3}" type="presParOf" srcId="{242B9C87-267E-4929-9629-F97DEBD4211A}" destId="{C6FA04FB-4A54-4692-8058-D3FE9C24F426}" srcOrd="1" destOrd="0" presId="urn:microsoft.com/office/officeart/2018/2/layout/IconVerticalSolidList"/>
    <dgm:cxn modelId="{0E284A1E-7382-4969-8B98-5799253E261C}" type="presParOf" srcId="{242B9C87-267E-4929-9629-F97DEBD4211A}" destId="{3545F5A8-0AB8-4F2B-87B3-4910F63204F9}" srcOrd="2" destOrd="0" presId="urn:microsoft.com/office/officeart/2018/2/layout/IconVerticalSolidList"/>
    <dgm:cxn modelId="{81E3A2BD-D34C-48BB-8A75-73B626100591}" type="presParOf" srcId="{242B9C87-267E-4929-9629-F97DEBD4211A}" destId="{BBE6B4C7-A671-4194-B911-0E868FA138E8}" srcOrd="3" destOrd="0" presId="urn:microsoft.com/office/officeart/2018/2/layout/IconVerticalSolidList"/>
    <dgm:cxn modelId="{82994263-B63B-45BD-AD26-5136CC8DD41D}" type="presParOf" srcId="{2E649CAC-9354-4BEC-A021-F444B1F6B447}" destId="{D80BE0D0-266C-4C95-9B04-A058A2585EE5}" srcOrd="3" destOrd="0" presId="urn:microsoft.com/office/officeart/2018/2/layout/IconVerticalSolidList"/>
    <dgm:cxn modelId="{F0800428-9DC4-45CD-8B49-615428A85197}" type="presParOf" srcId="{2E649CAC-9354-4BEC-A021-F444B1F6B447}" destId="{6E099CCC-E67E-4685-99A2-0A228BABE4E0}" srcOrd="4" destOrd="0" presId="urn:microsoft.com/office/officeart/2018/2/layout/IconVerticalSolidList"/>
    <dgm:cxn modelId="{EF895269-6FBF-4DD8-ACA6-89C93B2447AD}" type="presParOf" srcId="{6E099CCC-E67E-4685-99A2-0A228BABE4E0}" destId="{2B794A7C-190E-45CB-8177-2917DD4CC22A}" srcOrd="0" destOrd="0" presId="urn:microsoft.com/office/officeart/2018/2/layout/IconVerticalSolidList"/>
    <dgm:cxn modelId="{4D17C1AD-68E0-40A1-AC70-D7DDC56B9D7E}" type="presParOf" srcId="{6E099CCC-E67E-4685-99A2-0A228BABE4E0}" destId="{DFEF3F0E-14D0-4643-983C-BD01D9D522AD}" srcOrd="1" destOrd="0" presId="urn:microsoft.com/office/officeart/2018/2/layout/IconVerticalSolidList"/>
    <dgm:cxn modelId="{F0E1E0FB-4D89-4A39-8D6A-F20388EFF82C}" type="presParOf" srcId="{6E099CCC-E67E-4685-99A2-0A228BABE4E0}" destId="{717AF7F8-F9D7-432F-98C3-5B688812389B}" srcOrd="2" destOrd="0" presId="urn:microsoft.com/office/officeart/2018/2/layout/IconVerticalSolidList"/>
    <dgm:cxn modelId="{63CA56B6-EC95-4AAF-B9CC-5BD657D2EEE3}" type="presParOf" srcId="{6E099CCC-E67E-4685-99A2-0A228BABE4E0}" destId="{C0BD3EBD-0D59-471B-BB34-5F05BC60323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0D37C5-8704-41D5-A991-0112081B2F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5A194F5-67EC-4FFC-8AC7-F60636A59315}">
      <dgm:prSet custT="1"/>
      <dgm:spPr>
        <a:solidFill>
          <a:schemeClr val="accent1">
            <a:lumMod val="60000"/>
            <a:lumOff val="40000"/>
          </a:schemeClr>
        </a:solidFill>
      </dgm:spPr>
      <dgm:t>
        <a:bodyPr/>
        <a:lstStyle/>
        <a:p>
          <a:pPr algn="ctr"/>
          <a:r>
            <a:rPr lang="es-ES" sz="2000" b="1" dirty="0">
              <a:solidFill>
                <a:schemeClr val="tx1"/>
              </a:solidFill>
            </a:rPr>
            <a:t>COMUNIDADES DE APRENDIZAJE Y </a:t>
          </a:r>
        </a:p>
        <a:p>
          <a:pPr algn="ctr"/>
          <a:r>
            <a:rPr lang="es-ES" sz="2000" b="1" dirty="0">
              <a:solidFill>
                <a:schemeClr val="tx1"/>
              </a:solidFill>
            </a:rPr>
            <a:t>CAPITAL PROFESIONAL</a:t>
          </a:r>
        </a:p>
        <a:p>
          <a:pPr algn="just"/>
          <a:r>
            <a:rPr lang="es-ES" sz="1200" dirty="0">
              <a:solidFill>
                <a:schemeClr val="tx1"/>
              </a:solidFill>
            </a:rPr>
            <a:t>RME (2015 en adelante) evidencia que se pueden constituir en comunidades profesionales de aprendizaje entre pares (Mellado et al., 2020). También son un aporte para el desarrollo de capital profesional de directivos, especialmente en liceos clasificados por la Agencia de Calidad como Insuficientes (Pino-Yancovic et al., 2019). </a:t>
          </a:r>
          <a:endParaRPr lang="en-US" sz="1200" dirty="0">
            <a:solidFill>
              <a:schemeClr val="tx1"/>
            </a:solidFill>
          </a:endParaRPr>
        </a:p>
      </dgm:t>
    </dgm:pt>
    <dgm:pt modelId="{F2F2A261-DD4A-40C1-8270-E3722EBAE73F}" type="parTrans" cxnId="{40480CB1-4FEC-4B15-AF73-DF84EFE29C9A}">
      <dgm:prSet/>
      <dgm:spPr/>
      <dgm:t>
        <a:bodyPr/>
        <a:lstStyle/>
        <a:p>
          <a:endParaRPr lang="en-US"/>
        </a:p>
      </dgm:t>
    </dgm:pt>
    <dgm:pt modelId="{BE835EFE-DED2-4672-9FEE-AFABDF742734}" type="sibTrans" cxnId="{40480CB1-4FEC-4B15-AF73-DF84EFE29C9A}">
      <dgm:prSet/>
      <dgm:spPr/>
      <dgm:t>
        <a:bodyPr/>
        <a:lstStyle/>
        <a:p>
          <a:endParaRPr lang="en-US"/>
        </a:p>
      </dgm:t>
    </dgm:pt>
    <dgm:pt modelId="{6128AD9E-2CA2-4D5A-B586-C0BCDE3A046C}">
      <dgm:prSet custT="1"/>
      <dgm:spPr>
        <a:solidFill>
          <a:schemeClr val="accent2">
            <a:lumMod val="60000"/>
            <a:lumOff val="40000"/>
          </a:schemeClr>
        </a:solidFill>
      </dgm:spPr>
      <dgm:t>
        <a:bodyPr/>
        <a:lstStyle/>
        <a:p>
          <a:pPr algn="ctr"/>
          <a:r>
            <a:rPr lang="es-ES" sz="2000" b="1" dirty="0">
              <a:solidFill>
                <a:schemeClr val="tx1"/>
              </a:solidFill>
            </a:rPr>
            <a:t>DESCONEXIÓN Y PROFUNDIDAD </a:t>
          </a:r>
        </a:p>
        <a:p>
          <a:pPr algn="just"/>
          <a:r>
            <a:rPr lang="es-ES" sz="1200" dirty="0">
              <a:solidFill>
                <a:schemeClr val="tx1"/>
              </a:solidFill>
            </a:rPr>
            <a:t>Una debilidad detectada en las RME es que algunas no han vinculado sus propósitos y actividades con las metas de los establecimientos que las conforman, a su vez quienes las conducen sólo excepcionalmente monitorean sus resultados (Pino-Yancovic et al., 2020). </a:t>
          </a:r>
          <a:endParaRPr lang="en-US" sz="1200" dirty="0">
            <a:solidFill>
              <a:schemeClr val="tx1"/>
            </a:solidFill>
          </a:endParaRPr>
        </a:p>
      </dgm:t>
    </dgm:pt>
    <dgm:pt modelId="{7C809ABB-90F3-4325-AAAA-0FA24CB899FC}" type="parTrans" cxnId="{1224EE88-E05E-48FF-BD4A-005A49637B1A}">
      <dgm:prSet/>
      <dgm:spPr/>
      <dgm:t>
        <a:bodyPr/>
        <a:lstStyle/>
        <a:p>
          <a:endParaRPr lang="en-US"/>
        </a:p>
      </dgm:t>
    </dgm:pt>
    <dgm:pt modelId="{8573E687-7C44-4C9B-998B-D9DB65923830}" type="sibTrans" cxnId="{1224EE88-E05E-48FF-BD4A-005A49637B1A}">
      <dgm:prSet/>
      <dgm:spPr/>
      <dgm:t>
        <a:bodyPr/>
        <a:lstStyle/>
        <a:p>
          <a:endParaRPr lang="en-US"/>
        </a:p>
      </dgm:t>
    </dgm:pt>
    <dgm:pt modelId="{9885C418-95A8-4BF7-89F6-FE942B69C2EA}">
      <dgm:prSet custT="1"/>
      <dgm:spPr>
        <a:solidFill>
          <a:schemeClr val="accent2">
            <a:lumMod val="60000"/>
            <a:lumOff val="40000"/>
          </a:schemeClr>
        </a:solidFill>
      </dgm:spPr>
      <dgm:t>
        <a:bodyPr/>
        <a:lstStyle/>
        <a:p>
          <a:pPr algn="ctr"/>
          <a:r>
            <a:rPr lang="es-ES" sz="2000" b="1" dirty="0">
              <a:solidFill>
                <a:schemeClr val="tx1"/>
              </a:solidFill>
            </a:rPr>
            <a:t>POSITIVAS PERO AUN JERÁRQUICAS </a:t>
          </a:r>
        </a:p>
        <a:p>
          <a:pPr algn="just"/>
          <a:r>
            <a:rPr lang="es-ES" sz="1200" dirty="0">
              <a:solidFill>
                <a:schemeClr val="tx1"/>
              </a:solidFill>
            </a:rPr>
            <a:t>En SLEP las redes son valoradas positivamente (Uribe et al., 2019). También existe evidencia que algunas redes son coordinadas desde un enfoque vertical y jerárquico, lo que no ha permitido que se articulen apropiadamente con los intereses, expectativas y desafíos de sus participantes (González et al., 2020). </a:t>
          </a:r>
          <a:endParaRPr lang="en-US" sz="1200" dirty="0">
            <a:solidFill>
              <a:schemeClr val="tx1"/>
            </a:solidFill>
          </a:endParaRPr>
        </a:p>
      </dgm:t>
    </dgm:pt>
    <dgm:pt modelId="{12C2C783-1ED3-41D6-8936-92EF674BA480}" type="parTrans" cxnId="{682C4E3E-C85D-45FE-AD67-D98E0B80E2D9}">
      <dgm:prSet/>
      <dgm:spPr/>
      <dgm:t>
        <a:bodyPr/>
        <a:lstStyle/>
        <a:p>
          <a:endParaRPr lang="en-US"/>
        </a:p>
      </dgm:t>
    </dgm:pt>
    <dgm:pt modelId="{AD42ADC6-3EF7-401C-B7F8-1B103DB0346F}" type="sibTrans" cxnId="{682C4E3E-C85D-45FE-AD67-D98E0B80E2D9}">
      <dgm:prSet/>
      <dgm:spPr/>
      <dgm:t>
        <a:bodyPr/>
        <a:lstStyle/>
        <a:p>
          <a:endParaRPr lang="en-US"/>
        </a:p>
      </dgm:t>
    </dgm:pt>
    <dgm:pt modelId="{9B1C9DB2-1FB0-4A9F-8297-ACAFB07CE112}">
      <dgm:prSet custT="1"/>
      <dgm:spPr>
        <a:solidFill>
          <a:schemeClr val="accent1">
            <a:lumMod val="20000"/>
            <a:lumOff val="80000"/>
          </a:schemeClr>
        </a:solidFill>
      </dgm:spPr>
      <dgm:t>
        <a:bodyPr/>
        <a:lstStyle/>
        <a:p>
          <a:pPr algn="ctr"/>
          <a:r>
            <a:rPr lang="es-ES" sz="2000" b="1" dirty="0">
              <a:solidFill>
                <a:schemeClr val="tx1"/>
              </a:solidFill>
            </a:rPr>
            <a:t>OPORTUNIDAD PARA DOCENTES </a:t>
          </a:r>
        </a:p>
        <a:p>
          <a:pPr algn="just"/>
          <a:r>
            <a:rPr lang="es-ES" sz="1600" dirty="0">
              <a:solidFill>
                <a:schemeClr val="tx1"/>
              </a:solidFill>
            </a:rPr>
            <a:t>En SLEP Acelerar, fortalecer y mejorar la articulación focalizadas en compartir prácticas exitosas a nivel de gestión escolar, y especialmente entre docentes (Consejo de Evaluación del Sistema de Educación Pública, 2021; Uribe et al., 2019). </a:t>
          </a:r>
          <a:endParaRPr lang="en-US" sz="1600" dirty="0">
            <a:solidFill>
              <a:schemeClr val="tx1"/>
            </a:solidFill>
          </a:endParaRPr>
        </a:p>
      </dgm:t>
    </dgm:pt>
    <dgm:pt modelId="{25E1B8BA-FF6D-4FFD-A74E-C6AB343AF086}" type="parTrans" cxnId="{913D369B-9DAA-4544-8074-35A3A257BDB8}">
      <dgm:prSet/>
      <dgm:spPr/>
      <dgm:t>
        <a:bodyPr/>
        <a:lstStyle/>
        <a:p>
          <a:endParaRPr lang="en-US"/>
        </a:p>
      </dgm:t>
    </dgm:pt>
    <dgm:pt modelId="{D14053E1-F130-4F76-A25E-DB6D86999E2B}" type="sibTrans" cxnId="{913D369B-9DAA-4544-8074-35A3A257BDB8}">
      <dgm:prSet/>
      <dgm:spPr/>
      <dgm:t>
        <a:bodyPr/>
        <a:lstStyle/>
        <a:p>
          <a:endParaRPr lang="en-US"/>
        </a:p>
      </dgm:t>
    </dgm:pt>
    <dgm:pt modelId="{4AD9D929-6B17-4681-9BA7-951A7FD75F61}">
      <dgm:prSet custT="1"/>
      <dgm:spPr>
        <a:solidFill>
          <a:schemeClr val="accent1">
            <a:lumMod val="20000"/>
            <a:lumOff val="80000"/>
          </a:schemeClr>
        </a:solidFill>
      </dgm:spPr>
      <dgm:t>
        <a:bodyPr/>
        <a:lstStyle/>
        <a:p>
          <a:pPr algn="ctr"/>
          <a:r>
            <a:rPr lang="es-CL" sz="2000" b="1" dirty="0">
              <a:solidFill>
                <a:schemeClr val="tx1"/>
              </a:solidFill>
            </a:rPr>
            <a:t>BASTANTE EXPERIENCIA</a:t>
          </a:r>
        </a:p>
        <a:p>
          <a:pPr algn="just"/>
          <a:r>
            <a:rPr lang="es-CL" sz="1200" dirty="0">
              <a:solidFill>
                <a:schemeClr val="tx1"/>
              </a:solidFill>
            </a:rPr>
            <a:t>Bastante experiencia y escasa investigación. </a:t>
          </a:r>
          <a:r>
            <a:rPr lang="es-ES" sz="1200" dirty="0">
              <a:solidFill>
                <a:schemeClr val="tx1"/>
              </a:solidFill>
            </a:rPr>
            <a:t>Desde los años 90 funcionan los Microcentros rurales, para establecimientos en zonas rurales habitualmente aisladas, los cuales han permitido compartir experiencias y desarrollar capacidades profesionales de las y los docentes (Ávalos, 1999; Moreno, 2007). </a:t>
          </a:r>
          <a:endParaRPr lang="en-US" sz="1200" dirty="0">
            <a:solidFill>
              <a:schemeClr val="tx1"/>
            </a:solidFill>
          </a:endParaRPr>
        </a:p>
      </dgm:t>
    </dgm:pt>
    <dgm:pt modelId="{905A4874-7112-4E55-990B-EB6A53507295}" type="parTrans" cxnId="{96B4B417-B1F8-493B-9197-F8E976D70B2E}">
      <dgm:prSet/>
      <dgm:spPr/>
      <dgm:t>
        <a:bodyPr/>
        <a:lstStyle/>
        <a:p>
          <a:endParaRPr lang="en-US"/>
        </a:p>
      </dgm:t>
    </dgm:pt>
    <dgm:pt modelId="{EF0487A4-DD7D-4F43-B84F-8555A7865603}" type="sibTrans" cxnId="{96B4B417-B1F8-493B-9197-F8E976D70B2E}">
      <dgm:prSet/>
      <dgm:spPr/>
      <dgm:t>
        <a:bodyPr/>
        <a:lstStyle/>
        <a:p>
          <a:endParaRPr lang="en-US"/>
        </a:p>
      </dgm:t>
    </dgm:pt>
    <dgm:pt modelId="{872CF683-B050-401D-AAE8-4FBC4A4D3E47}">
      <dgm:prSet custT="1"/>
      <dgm:spPr>
        <a:solidFill>
          <a:schemeClr val="accent1">
            <a:lumMod val="60000"/>
            <a:lumOff val="40000"/>
          </a:schemeClr>
        </a:solidFill>
      </dgm:spPr>
      <dgm:t>
        <a:bodyPr/>
        <a:lstStyle/>
        <a:p>
          <a:pPr algn="ctr"/>
          <a:r>
            <a:rPr lang="es-CL" sz="2000" b="1" dirty="0">
              <a:solidFill>
                <a:schemeClr val="tx1"/>
              </a:solidFill>
            </a:rPr>
            <a:t>METODOLOGÍA TENAZ EFECTIVA</a:t>
          </a:r>
        </a:p>
        <a:p>
          <a:pPr algn="just"/>
          <a:r>
            <a:rPr lang="es-CL" sz="1600" dirty="0">
              <a:solidFill>
                <a:schemeClr val="tx1"/>
              </a:solidFill>
            </a:rPr>
            <a:t>Red de Mejoramiento UBC al implementar tenazmente una metodología coherente en diferentes niveles del sistema desarrolla el capital profesional de sus líderes y educadores desarrollando una red profunda (Pino-Yancovic y Valenzuela, 2022;2023)</a:t>
          </a:r>
          <a:endParaRPr lang="en-US" sz="1600" dirty="0">
            <a:solidFill>
              <a:schemeClr val="tx1"/>
            </a:solidFill>
          </a:endParaRPr>
        </a:p>
      </dgm:t>
    </dgm:pt>
    <dgm:pt modelId="{D5243DFE-E8DE-435A-B26A-785D14E8F221}" type="parTrans" cxnId="{19F14BA7-1AB8-42B6-9A18-47531FB40E12}">
      <dgm:prSet/>
      <dgm:spPr/>
      <dgm:t>
        <a:bodyPr/>
        <a:lstStyle/>
        <a:p>
          <a:endParaRPr lang="en-US"/>
        </a:p>
      </dgm:t>
    </dgm:pt>
    <dgm:pt modelId="{86CAC881-A646-427F-950A-05967A63E9B3}" type="sibTrans" cxnId="{19F14BA7-1AB8-42B6-9A18-47531FB40E12}">
      <dgm:prSet/>
      <dgm:spPr/>
      <dgm:t>
        <a:bodyPr/>
        <a:lstStyle/>
        <a:p>
          <a:endParaRPr lang="en-US"/>
        </a:p>
      </dgm:t>
    </dgm:pt>
    <dgm:pt modelId="{554FB6E8-E35C-4182-AB13-A84F08611FE1}" type="pres">
      <dgm:prSet presAssocID="{A20D37C5-8704-41D5-A991-0112081B2F82}" presName="diagram" presStyleCnt="0">
        <dgm:presLayoutVars>
          <dgm:dir/>
          <dgm:resizeHandles val="exact"/>
        </dgm:presLayoutVars>
      </dgm:prSet>
      <dgm:spPr/>
    </dgm:pt>
    <dgm:pt modelId="{B2723AD4-3F24-4A7B-AEEA-5DAD64C42A4B}" type="pres">
      <dgm:prSet presAssocID="{4AD9D929-6B17-4681-9BA7-951A7FD75F61}" presName="node" presStyleLbl="node1" presStyleIdx="0" presStyleCnt="6" custScaleY="110387">
        <dgm:presLayoutVars>
          <dgm:bulletEnabled val="1"/>
        </dgm:presLayoutVars>
      </dgm:prSet>
      <dgm:spPr/>
    </dgm:pt>
    <dgm:pt modelId="{27599BC2-02B5-41D8-8B03-0E9350B4D05D}" type="pres">
      <dgm:prSet presAssocID="{EF0487A4-DD7D-4F43-B84F-8555A7865603}" presName="sibTrans" presStyleCnt="0"/>
      <dgm:spPr/>
    </dgm:pt>
    <dgm:pt modelId="{B4E51B07-E5E2-406C-B611-DDA2B369C493}" type="pres">
      <dgm:prSet presAssocID="{55A194F5-67EC-4FFC-8AC7-F60636A59315}" presName="node" presStyleLbl="node1" presStyleIdx="1" presStyleCnt="6" custScaleX="130602" custScaleY="110387">
        <dgm:presLayoutVars>
          <dgm:bulletEnabled val="1"/>
        </dgm:presLayoutVars>
      </dgm:prSet>
      <dgm:spPr/>
    </dgm:pt>
    <dgm:pt modelId="{D74BB6E8-5FB9-4F74-AF75-1C0276939B52}" type="pres">
      <dgm:prSet presAssocID="{BE835EFE-DED2-4672-9FEE-AFABDF742734}" presName="sibTrans" presStyleCnt="0"/>
      <dgm:spPr/>
    </dgm:pt>
    <dgm:pt modelId="{CC317761-BAEE-4233-8A3B-5271BFD7D7BA}" type="pres">
      <dgm:prSet presAssocID="{6128AD9E-2CA2-4D5A-B586-C0BCDE3A046C}" presName="node" presStyleLbl="node1" presStyleIdx="2" presStyleCnt="6" custScaleY="114254">
        <dgm:presLayoutVars>
          <dgm:bulletEnabled val="1"/>
        </dgm:presLayoutVars>
      </dgm:prSet>
      <dgm:spPr/>
    </dgm:pt>
    <dgm:pt modelId="{45C933EC-6E1E-4990-A430-B6562BDC5D49}" type="pres">
      <dgm:prSet presAssocID="{8573E687-7C44-4C9B-998B-D9DB65923830}" presName="sibTrans" presStyleCnt="0"/>
      <dgm:spPr/>
    </dgm:pt>
    <dgm:pt modelId="{013D8EDA-C43B-4C7B-9E4C-0E52CBF56990}" type="pres">
      <dgm:prSet presAssocID="{9885C418-95A8-4BF7-89F6-FE942B69C2EA}" presName="node" presStyleLbl="node1" presStyleIdx="3" presStyleCnt="6" custScaleX="112334" custScaleY="111487">
        <dgm:presLayoutVars>
          <dgm:bulletEnabled val="1"/>
        </dgm:presLayoutVars>
      </dgm:prSet>
      <dgm:spPr/>
    </dgm:pt>
    <dgm:pt modelId="{261A4141-B6C5-434B-B9B2-4D08528E0937}" type="pres">
      <dgm:prSet presAssocID="{AD42ADC6-3EF7-401C-B7F8-1B103DB0346F}" presName="sibTrans" presStyleCnt="0"/>
      <dgm:spPr/>
    </dgm:pt>
    <dgm:pt modelId="{65AAD646-CCEE-49CA-86BC-2FD55998A83C}" type="pres">
      <dgm:prSet presAssocID="{9B1C9DB2-1FB0-4A9F-8297-ACAFB07CE112}" presName="node" presStyleLbl="node1" presStyleIdx="4" presStyleCnt="6" custScaleX="103872" custScaleY="117513">
        <dgm:presLayoutVars>
          <dgm:bulletEnabled val="1"/>
        </dgm:presLayoutVars>
      </dgm:prSet>
      <dgm:spPr/>
    </dgm:pt>
    <dgm:pt modelId="{1B48D3D9-DCE1-422E-B62A-137650A919FA}" type="pres">
      <dgm:prSet presAssocID="{D14053E1-F130-4F76-A25E-DB6D86999E2B}" presName="sibTrans" presStyleCnt="0"/>
      <dgm:spPr/>
    </dgm:pt>
    <dgm:pt modelId="{114FFCED-8CB7-46C9-A443-902B1AA23800}" type="pres">
      <dgm:prSet presAssocID="{872CF683-B050-401D-AAE8-4FBC4A4D3E47}" presName="node" presStyleLbl="node1" presStyleIdx="5" presStyleCnt="6" custScaleX="114479" custScaleY="111487">
        <dgm:presLayoutVars>
          <dgm:bulletEnabled val="1"/>
        </dgm:presLayoutVars>
      </dgm:prSet>
      <dgm:spPr/>
    </dgm:pt>
  </dgm:ptLst>
  <dgm:cxnLst>
    <dgm:cxn modelId="{2AF8EB09-29DB-402F-A85E-EB81BF26588A}" type="presOf" srcId="{4AD9D929-6B17-4681-9BA7-951A7FD75F61}" destId="{B2723AD4-3F24-4A7B-AEEA-5DAD64C42A4B}" srcOrd="0" destOrd="0" presId="urn:microsoft.com/office/officeart/2005/8/layout/default"/>
    <dgm:cxn modelId="{96B4B417-B1F8-493B-9197-F8E976D70B2E}" srcId="{A20D37C5-8704-41D5-A991-0112081B2F82}" destId="{4AD9D929-6B17-4681-9BA7-951A7FD75F61}" srcOrd="0" destOrd="0" parTransId="{905A4874-7112-4E55-990B-EB6A53507295}" sibTransId="{EF0487A4-DD7D-4F43-B84F-8555A7865603}"/>
    <dgm:cxn modelId="{735B632C-FF13-498C-8AE3-FF33C9239B03}" type="presOf" srcId="{A20D37C5-8704-41D5-A991-0112081B2F82}" destId="{554FB6E8-E35C-4182-AB13-A84F08611FE1}" srcOrd="0" destOrd="0" presId="urn:microsoft.com/office/officeart/2005/8/layout/default"/>
    <dgm:cxn modelId="{682C4E3E-C85D-45FE-AD67-D98E0B80E2D9}" srcId="{A20D37C5-8704-41D5-A991-0112081B2F82}" destId="{9885C418-95A8-4BF7-89F6-FE942B69C2EA}" srcOrd="3" destOrd="0" parTransId="{12C2C783-1ED3-41D6-8936-92EF674BA480}" sibTransId="{AD42ADC6-3EF7-401C-B7F8-1B103DB0346F}"/>
    <dgm:cxn modelId="{23AF1A4E-0C63-4150-B7F8-967264EB17EF}" type="presOf" srcId="{9885C418-95A8-4BF7-89F6-FE942B69C2EA}" destId="{013D8EDA-C43B-4C7B-9E4C-0E52CBF56990}" srcOrd="0" destOrd="0" presId="urn:microsoft.com/office/officeart/2005/8/layout/default"/>
    <dgm:cxn modelId="{1224EE88-E05E-48FF-BD4A-005A49637B1A}" srcId="{A20D37C5-8704-41D5-A991-0112081B2F82}" destId="{6128AD9E-2CA2-4D5A-B586-C0BCDE3A046C}" srcOrd="2" destOrd="0" parTransId="{7C809ABB-90F3-4325-AAAA-0FA24CB899FC}" sibTransId="{8573E687-7C44-4C9B-998B-D9DB65923830}"/>
    <dgm:cxn modelId="{34DC6193-0ECF-4097-91DC-4BCF0DC24508}" type="presOf" srcId="{872CF683-B050-401D-AAE8-4FBC4A4D3E47}" destId="{114FFCED-8CB7-46C9-A443-902B1AA23800}" srcOrd="0" destOrd="0" presId="urn:microsoft.com/office/officeart/2005/8/layout/default"/>
    <dgm:cxn modelId="{913D369B-9DAA-4544-8074-35A3A257BDB8}" srcId="{A20D37C5-8704-41D5-A991-0112081B2F82}" destId="{9B1C9DB2-1FB0-4A9F-8297-ACAFB07CE112}" srcOrd="4" destOrd="0" parTransId="{25E1B8BA-FF6D-4FFD-A74E-C6AB343AF086}" sibTransId="{D14053E1-F130-4F76-A25E-DB6D86999E2B}"/>
    <dgm:cxn modelId="{19F14BA7-1AB8-42B6-9A18-47531FB40E12}" srcId="{A20D37C5-8704-41D5-A991-0112081B2F82}" destId="{872CF683-B050-401D-AAE8-4FBC4A4D3E47}" srcOrd="5" destOrd="0" parTransId="{D5243DFE-E8DE-435A-B26A-785D14E8F221}" sibTransId="{86CAC881-A646-427F-950A-05967A63E9B3}"/>
    <dgm:cxn modelId="{40480CB1-4FEC-4B15-AF73-DF84EFE29C9A}" srcId="{A20D37C5-8704-41D5-A991-0112081B2F82}" destId="{55A194F5-67EC-4FFC-8AC7-F60636A59315}" srcOrd="1" destOrd="0" parTransId="{F2F2A261-DD4A-40C1-8270-E3722EBAE73F}" sibTransId="{BE835EFE-DED2-4672-9FEE-AFABDF742734}"/>
    <dgm:cxn modelId="{78AEB3D4-90C1-4640-8AEF-C7E6545A538F}" type="presOf" srcId="{9B1C9DB2-1FB0-4A9F-8297-ACAFB07CE112}" destId="{65AAD646-CCEE-49CA-86BC-2FD55998A83C}" srcOrd="0" destOrd="0" presId="urn:microsoft.com/office/officeart/2005/8/layout/default"/>
    <dgm:cxn modelId="{722393DA-C068-420B-9320-7E6068232225}" type="presOf" srcId="{55A194F5-67EC-4FFC-8AC7-F60636A59315}" destId="{B4E51B07-E5E2-406C-B611-DDA2B369C493}" srcOrd="0" destOrd="0" presId="urn:microsoft.com/office/officeart/2005/8/layout/default"/>
    <dgm:cxn modelId="{E4981DEF-7FF0-49B5-83AB-8ED9E95332D6}" type="presOf" srcId="{6128AD9E-2CA2-4D5A-B586-C0BCDE3A046C}" destId="{CC317761-BAEE-4233-8A3B-5271BFD7D7BA}" srcOrd="0" destOrd="0" presId="urn:microsoft.com/office/officeart/2005/8/layout/default"/>
    <dgm:cxn modelId="{24B0266F-EBF5-4199-B6FD-47874B1978BE}" type="presParOf" srcId="{554FB6E8-E35C-4182-AB13-A84F08611FE1}" destId="{B2723AD4-3F24-4A7B-AEEA-5DAD64C42A4B}" srcOrd="0" destOrd="0" presId="urn:microsoft.com/office/officeart/2005/8/layout/default"/>
    <dgm:cxn modelId="{2B4480EB-961F-4141-BBDE-7AB69C9CF57E}" type="presParOf" srcId="{554FB6E8-E35C-4182-AB13-A84F08611FE1}" destId="{27599BC2-02B5-41D8-8B03-0E9350B4D05D}" srcOrd="1" destOrd="0" presId="urn:microsoft.com/office/officeart/2005/8/layout/default"/>
    <dgm:cxn modelId="{6912530D-586A-406E-A622-FC44ECD95C46}" type="presParOf" srcId="{554FB6E8-E35C-4182-AB13-A84F08611FE1}" destId="{B4E51B07-E5E2-406C-B611-DDA2B369C493}" srcOrd="2" destOrd="0" presId="urn:microsoft.com/office/officeart/2005/8/layout/default"/>
    <dgm:cxn modelId="{4A6FA25E-3117-4934-B08E-8FD4C882C128}" type="presParOf" srcId="{554FB6E8-E35C-4182-AB13-A84F08611FE1}" destId="{D74BB6E8-5FB9-4F74-AF75-1C0276939B52}" srcOrd="3" destOrd="0" presId="urn:microsoft.com/office/officeart/2005/8/layout/default"/>
    <dgm:cxn modelId="{CCA3DDCB-9F4C-473E-9776-EA576D98B620}" type="presParOf" srcId="{554FB6E8-E35C-4182-AB13-A84F08611FE1}" destId="{CC317761-BAEE-4233-8A3B-5271BFD7D7BA}" srcOrd="4" destOrd="0" presId="urn:microsoft.com/office/officeart/2005/8/layout/default"/>
    <dgm:cxn modelId="{AF3C8850-4A71-41F5-993C-9CCA00752A44}" type="presParOf" srcId="{554FB6E8-E35C-4182-AB13-A84F08611FE1}" destId="{45C933EC-6E1E-4990-A430-B6562BDC5D49}" srcOrd="5" destOrd="0" presId="urn:microsoft.com/office/officeart/2005/8/layout/default"/>
    <dgm:cxn modelId="{362F3161-F20A-4B1C-8D60-0368F5211A41}" type="presParOf" srcId="{554FB6E8-E35C-4182-AB13-A84F08611FE1}" destId="{013D8EDA-C43B-4C7B-9E4C-0E52CBF56990}" srcOrd="6" destOrd="0" presId="urn:microsoft.com/office/officeart/2005/8/layout/default"/>
    <dgm:cxn modelId="{F81976EA-846C-4059-8AEE-505FC0A547BE}" type="presParOf" srcId="{554FB6E8-E35C-4182-AB13-A84F08611FE1}" destId="{261A4141-B6C5-434B-B9B2-4D08528E0937}" srcOrd="7" destOrd="0" presId="urn:microsoft.com/office/officeart/2005/8/layout/default"/>
    <dgm:cxn modelId="{7DCDE194-515C-4706-A283-711CDB87D7B3}" type="presParOf" srcId="{554FB6E8-E35C-4182-AB13-A84F08611FE1}" destId="{65AAD646-CCEE-49CA-86BC-2FD55998A83C}" srcOrd="8" destOrd="0" presId="urn:microsoft.com/office/officeart/2005/8/layout/default"/>
    <dgm:cxn modelId="{AF4D4439-56C8-4FCF-9E51-53E90951386E}" type="presParOf" srcId="{554FB6E8-E35C-4182-AB13-A84F08611FE1}" destId="{1B48D3D9-DCE1-422E-B62A-137650A919FA}" srcOrd="9" destOrd="0" presId="urn:microsoft.com/office/officeart/2005/8/layout/default"/>
    <dgm:cxn modelId="{1BB73F74-50A5-4DF5-BA6D-E8CE48BBAB03}" type="presParOf" srcId="{554FB6E8-E35C-4182-AB13-A84F08611FE1}" destId="{114FFCED-8CB7-46C9-A443-902B1AA2380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CB20B7-AE2A-449C-B853-7C5B09B4120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B8A1D93-88AB-42C7-B5FC-A58841718961}">
      <dgm:prSet custT="1"/>
      <dgm:spPr/>
      <dgm:t>
        <a:bodyPr/>
        <a:lstStyle/>
        <a:p>
          <a:pPr>
            <a:lnSpc>
              <a:spcPct val="100000"/>
            </a:lnSpc>
          </a:pPr>
          <a:r>
            <a:rPr lang="es-ES" sz="1600" dirty="0"/>
            <a:t>Versión abreviada del cuestionario de LIDERES EDUCATIVOS (Ahumada et al., 2019)  basado en el </a:t>
          </a:r>
          <a:r>
            <a:rPr lang="es-ES" sz="1600" dirty="0" err="1"/>
            <a:t>Educational</a:t>
          </a:r>
          <a:r>
            <a:rPr lang="es-ES" sz="1600" dirty="0"/>
            <a:t> </a:t>
          </a:r>
          <a:r>
            <a:rPr lang="es-ES" sz="1600" dirty="0" err="1"/>
            <a:t>Collaborative</a:t>
          </a:r>
          <a:r>
            <a:rPr lang="es-ES" sz="1600" dirty="0"/>
            <a:t> Networks </a:t>
          </a:r>
          <a:r>
            <a:rPr lang="es-ES" sz="1600" dirty="0" err="1"/>
            <a:t>Questionnaire</a:t>
          </a:r>
          <a:r>
            <a:rPr lang="es-ES" sz="1600" dirty="0"/>
            <a:t> (ECN-Q) de Díaz-Gibson, </a:t>
          </a:r>
          <a:r>
            <a:rPr lang="es-ES" sz="1600" dirty="0" err="1"/>
            <a:t>Civís</a:t>
          </a:r>
          <a:r>
            <a:rPr lang="es-ES" sz="1600" dirty="0"/>
            <a:t>-Zaragoza y </a:t>
          </a:r>
          <a:r>
            <a:rPr lang="es-ES" sz="1600" dirty="0" err="1"/>
            <a:t>Guàrdia</a:t>
          </a:r>
          <a:r>
            <a:rPr lang="es-ES" sz="1600" dirty="0"/>
            <a:t>-Olmos (2014).</a:t>
          </a:r>
          <a:endParaRPr lang="en-US" sz="1600" dirty="0"/>
        </a:p>
      </dgm:t>
    </dgm:pt>
    <dgm:pt modelId="{2458D8D1-74CF-40FE-AF55-F7ECAE731CEA}" type="parTrans" cxnId="{133B97CE-A774-4F3D-8C3F-16BB9E9DF30F}">
      <dgm:prSet/>
      <dgm:spPr/>
      <dgm:t>
        <a:bodyPr/>
        <a:lstStyle/>
        <a:p>
          <a:endParaRPr lang="en-US"/>
        </a:p>
      </dgm:t>
    </dgm:pt>
    <dgm:pt modelId="{F3510C61-D037-4E52-ADA6-147AD20EF61A}" type="sibTrans" cxnId="{133B97CE-A774-4F3D-8C3F-16BB9E9DF30F}">
      <dgm:prSet/>
      <dgm:spPr/>
      <dgm:t>
        <a:bodyPr/>
        <a:lstStyle/>
        <a:p>
          <a:endParaRPr lang="en-US"/>
        </a:p>
      </dgm:t>
    </dgm:pt>
    <dgm:pt modelId="{6F8F4119-B7D5-4ED5-88EB-9D367C23BBE4}">
      <dgm:prSet custT="1"/>
      <dgm:spPr/>
      <dgm:t>
        <a:bodyPr/>
        <a:lstStyle/>
        <a:p>
          <a:pPr>
            <a:lnSpc>
              <a:spcPct val="100000"/>
            </a:lnSpc>
          </a:pPr>
          <a:r>
            <a:rPr lang="es-ES" sz="1800" dirty="0"/>
            <a:t>Tres dimensiones Capital profesional, Trabajo en red y Mejora en red (23 ítems en una escala Likert) </a:t>
          </a:r>
          <a:endParaRPr lang="en-US" sz="1800" dirty="0"/>
        </a:p>
      </dgm:t>
    </dgm:pt>
    <dgm:pt modelId="{E6B05820-2E30-40BB-A17F-F317FAE9ED32}" type="parTrans" cxnId="{8306C152-DD0C-4EF3-8DE8-A6E233EF9288}">
      <dgm:prSet/>
      <dgm:spPr/>
      <dgm:t>
        <a:bodyPr/>
        <a:lstStyle/>
        <a:p>
          <a:endParaRPr lang="en-US"/>
        </a:p>
      </dgm:t>
    </dgm:pt>
    <dgm:pt modelId="{4629ACB7-1B6A-4452-8244-14283471899B}" type="sibTrans" cxnId="{8306C152-DD0C-4EF3-8DE8-A6E233EF9288}">
      <dgm:prSet/>
      <dgm:spPr/>
      <dgm:t>
        <a:bodyPr/>
        <a:lstStyle/>
        <a:p>
          <a:endParaRPr lang="en-US"/>
        </a:p>
      </dgm:t>
    </dgm:pt>
    <dgm:pt modelId="{9369259E-6EF4-488F-B529-6294779DF2F8}">
      <dgm:prSet custT="1"/>
      <dgm:spPr/>
      <dgm:t>
        <a:bodyPr/>
        <a:lstStyle/>
        <a:p>
          <a:pPr>
            <a:lnSpc>
              <a:spcPct val="100000"/>
            </a:lnSpc>
          </a:pPr>
          <a:r>
            <a:rPr lang="es-ES" sz="1800" dirty="0"/>
            <a:t>Sección de preguntas respecto (1) al propósito, (2) las actividades que se realizan en red y (3) aportes y dificultades del trabajo en red. </a:t>
          </a:r>
          <a:endParaRPr lang="en-US" sz="1800" dirty="0"/>
        </a:p>
      </dgm:t>
    </dgm:pt>
    <dgm:pt modelId="{B3A61234-0E89-4FED-8999-DFEF6D0AAEA5}" type="parTrans" cxnId="{36DB6434-4B2A-4E79-A069-24B4349CFBF3}">
      <dgm:prSet/>
      <dgm:spPr/>
      <dgm:t>
        <a:bodyPr/>
        <a:lstStyle/>
        <a:p>
          <a:endParaRPr lang="en-US"/>
        </a:p>
      </dgm:t>
    </dgm:pt>
    <dgm:pt modelId="{87E61229-F221-4955-B098-0DC0D949F1F9}" type="sibTrans" cxnId="{36DB6434-4B2A-4E79-A069-24B4349CFBF3}">
      <dgm:prSet/>
      <dgm:spPr/>
      <dgm:t>
        <a:bodyPr/>
        <a:lstStyle/>
        <a:p>
          <a:endParaRPr lang="en-US"/>
        </a:p>
      </dgm:t>
    </dgm:pt>
    <dgm:pt modelId="{777E709E-C1EF-4AB4-8429-20F0C96D395B}">
      <dgm:prSet custT="1"/>
      <dgm:spPr/>
      <dgm:t>
        <a:bodyPr/>
        <a:lstStyle/>
        <a:p>
          <a:pPr>
            <a:lnSpc>
              <a:spcPct val="100000"/>
            </a:lnSpc>
          </a:pPr>
          <a:r>
            <a:rPr lang="es-ES" sz="1800" dirty="0"/>
            <a:t>Redes reportadas en las Macrozonas del Centro de Liderazgo: (a) Región del Maule, (b) Región de Coquimbo, (c) Región de Valparaíso, (d) Región de O’Higgins, (e) Región Metropolitana, y (f) Región de Magallanes. </a:t>
          </a:r>
          <a:endParaRPr lang="en-US" sz="1800" dirty="0"/>
        </a:p>
      </dgm:t>
    </dgm:pt>
    <dgm:pt modelId="{040C6F00-8B49-4303-AA79-548324FAF715}" type="parTrans" cxnId="{6D3F99D3-A8BB-45F9-B759-50BC13BF059B}">
      <dgm:prSet/>
      <dgm:spPr/>
      <dgm:t>
        <a:bodyPr/>
        <a:lstStyle/>
        <a:p>
          <a:endParaRPr lang="en-US"/>
        </a:p>
      </dgm:t>
    </dgm:pt>
    <dgm:pt modelId="{53597D71-54BA-4EDD-92FB-9C2CDD87CF05}" type="sibTrans" cxnId="{6D3F99D3-A8BB-45F9-B759-50BC13BF059B}">
      <dgm:prSet/>
      <dgm:spPr/>
      <dgm:t>
        <a:bodyPr/>
        <a:lstStyle/>
        <a:p>
          <a:endParaRPr lang="en-US"/>
        </a:p>
      </dgm:t>
    </dgm:pt>
    <dgm:pt modelId="{CEE1E302-37D3-4B35-B1EF-1B94AD415941}">
      <dgm:prSet custT="1"/>
      <dgm:spPr/>
      <dgm:t>
        <a:bodyPr/>
        <a:lstStyle/>
        <a:p>
          <a:pPr>
            <a:lnSpc>
              <a:spcPct val="100000"/>
            </a:lnSpc>
          </a:pPr>
          <a:r>
            <a:rPr lang="es-ES" sz="1800" dirty="0"/>
            <a:t>Aplicación online durante el 16 de junio y 17 de agosto 2023. 480 respuestas válidas, que corresponden a 155 Redes de Mejoramiento Escolar y Redes Temáticas. De estas 155 redes, hay 30 que tuvieron respuestas de más de un 40% de los establecimientos inscritos en la red.</a:t>
          </a:r>
          <a:endParaRPr lang="en-US" sz="1800" dirty="0"/>
        </a:p>
      </dgm:t>
    </dgm:pt>
    <dgm:pt modelId="{241A4260-FBF5-459E-9991-78361F3FDEDC}" type="parTrans" cxnId="{70CB6E77-01F6-4FA8-BC64-AC6DE802A578}">
      <dgm:prSet/>
      <dgm:spPr/>
      <dgm:t>
        <a:bodyPr/>
        <a:lstStyle/>
        <a:p>
          <a:endParaRPr lang="en-US"/>
        </a:p>
      </dgm:t>
    </dgm:pt>
    <dgm:pt modelId="{0DFE80BC-0575-44F5-820C-0B9D19E04F82}" type="sibTrans" cxnId="{70CB6E77-01F6-4FA8-BC64-AC6DE802A578}">
      <dgm:prSet/>
      <dgm:spPr/>
      <dgm:t>
        <a:bodyPr/>
        <a:lstStyle/>
        <a:p>
          <a:endParaRPr lang="en-US"/>
        </a:p>
      </dgm:t>
    </dgm:pt>
    <dgm:pt modelId="{48DD8453-D231-4ED5-A8E7-976D2C49F91D}" type="pres">
      <dgm:prSet presAssocID="{1BCB20B7-AE2A-449C-B853-7C5B09B4120F}" presName="root" presStyleCnt="0">
        <dgm:presLayoutVars>
          <dgm:dir/>
          <dgm:resizeHandles val="exact"/>
        </dgm:presLayoutVars>
      </dgm:prSet>
      <dgm:spPr/>
    </dgm:pt>
    <dgm:pt modelId="{B81290DF-93FC-4BA0-95BA-E4B7FDBFD1D4}" type="pres">
      <dgm:prSet presAssocID="{EB8A1D93-88AB-42C7-B5FC-A58841718961}" presName="compNode" presStyleCnt="0"/>
      <dgm:spPr/>
    </dgm:pt>
    <dgm:pt modelId="{240BC115-D80A-437D-976E-D22913EDAB1A}" type="pres">
      <dgm:prSet presAssocID="{EB8A1D93-88AB-42C7-B5FC-A58841718961}" presName="bgRect" presStyleLbl="bgShp" presStyleIdx="0" presStyleCnt="5"/>
      <dgm:spPr/>
    </dgm:pt>
    <dgm:pt modelId="{191BE125-0948-45EB-84AC-A9CC0400E5AD}" type="pres">
      <dgm:prSet presAssocID="{EB8A1D93-88AB-42C7-B5FC-A5884171896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ortapapeles"/>
        </a:ext>
      </dgm:extLst>
    </dgm:pt>
    <dgm:pt modelId="{39EE4F7E-95E8-4834-A476-B5AC671C30F0}" type="pres">
      <dgm:prSet presAssocID="{EB8A1D93-88AB-42C7-B5FC-A58841718961}" presName="spaceRect" presStyleCnt="0"/>
      <dgm:spPr/>
    </dgm:pt>
    <dgm:pt modelId="{21FA1994-07E6-4A64-B68F-537EA3C82FF4}" type="pres">
      <dgm:prSet presAssocID="{EB8A1D93-88AB-42C7-B5FC-A58841718961}" presName="parTx" presStyleLbl="revTx" presStyleIdx="0" presStyleCnt="5">
        <dgm:presLayoutVars>
          <dgm:chMax val="0"/>
          <dgm:chPref val="0"/>
        </dgm:presLayoutVars>
      </dgm:prSet>
      <dgm:spPr/>
    </dgm:pt>
    <dgm:pt modelId="{2F755216-7D97-4D09-A6E7-0EB68BD021A4}" type="pres">
      <dgm:prSet presAssocID="{F3510C61-D037-4E52-ADA6-147AD20EF61A}" presName="sibTrans" presStyleCnt="0"/>
      <dgm:spPr/>
    </dgm:pt>
    <dgm:pt modelId="{EFA78DE4-D267-4F9E-8D73-9D63A1FAA35B}" type="pres">
      <dgm:prSet presAssocID="{6F8F4119-B7D5-4ED5-88EB-9D367C23BBE4}" presName="compNode" presStyleCnt="0"/>
      <dgm:spPr/>
    </dgm:pt>
    <dgm:pt modelId="{AB941BAC-0DAD-4B66-ACFE-84E87093CEBD}" type="pres">
      <dgm:prSet presAssocID="{6F8F4119-B7D5-4ED5-88EB-9D367C23BBE4}" presName="bgRect" presStyleLbl="bgShp" presStyleIdx="1" presStyleCnt="5"/>
      <dgm:spPr/>
    </dgm:pt>
    <dgm:pt modelId="{13981CA1-3DF2-4156-B43E-96F8AD535871}" type="pres">
      <dgm:prSet presAssocID="{6F8F4119-B7D5-4ED5-88EB-9D367C23BBE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erarquía"/>
        </a:ext>
      </dgm:extLst>
    </dgm:pt>
    <dgm:pt modelId="{853F1E6E-027D-4C69-A97E-D4E55B7F8647}" type="pres">
      <dgm:prSet presAssocID="{6F8F4119-B7D5-4ED5-88EB-9D367C23BBE4}" presName="spaceRect" presStyleCnt="0"/>
      <dgm:spPr/>
    </dgm:pt>
    <dgm:pt modelId="{AC89F7F8-A82F-4164-8EA2-FD88EA141836}" type="pres">
      <dgm:prSet presAssocID="{6F8F4119-B7D5-4ED5-88EB-9D367C23BBE4}" presName="parTx" presStyleLbl="revTx" presStyleIdx="1" presStyleCnt="5">
        <dgm:presLayoutVars>
          <dgm:chMax val="0"/>
          <dgm:chPref val="0"/>
        </dgm:presLayoutVars>
      </dgm:prSet>
      <dgm:spPr/>
    </dgm:pt>
    <dgm:pt modelId="{2773B5E2-47E1-4CA5-B456-EF496FC2373A}" type="pres">
      <dgm:prSet presAssocID="{4629ACB7-1B6A-4452-8244-14283471899B}" presName="sibTrans" presStyleCnt="0"/>
      <dgm:spPr/>
    </dgm:pt>
    <dgm:pt modelId="{204995CE-86DE-433B-8916-DA2A8743B6B7}" type="pres">
      <dgm:prSet presAssocID="{9369259E-6EF4-488F-B529-6294779DF2F8}" presName="compNode" presStyleCnt="0"/>
      <dgm:spPr/>
    </dgm:pt>
    <dgm:pt modelId="{0A287779-1B7E-482B-BDD7-ABF9C87D5DBD}" type="pres">
      <dgm:prSet presAssocID="{9369259E-6EF4-488F-B529-6294779DF2F8}" presName="bgRect" presStyleLbl="bgShp" presStyleIdx="2" presStyleCnt="5" custLinFactNeighborY="3408"/>
      <dgm:spPr/>
    </dgm:pt>
    <dgm:pt modelId="{2185F454-202F-4008-9784-2862C26A42F3}" type="pres">
      <dgm:prSet presAssocID="{9369259E-6EF4-488F-B529-6294779DF2F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lp"/>
        </a:ext>
      </dgm:extLst>
    </dgm:pt>
    <dgm:pt modelId="{ECFE011E-2231-442A-974A-5D63E9D7D236}" type="pres">
      <dgm:prSet presAssocID="{9369259E-6EF4-488F-B529-6294779DF2F8}" presName="spaceRect" presStyleCnt="0"/>
      <dgm:spPr/>
    </dgm:pt>
    <dgm:pt modelId="{DBFD5EBE-1730-44B0-BF5B-150DB4C04586}" type="pres">
      <dgm:prSet presAssocID="{9369259E-6EF4-488F-B529-6294779DF2F8}" presName="parTx" presStyleLbl="revTx" presStyleIdx="2" presStyleCnt="5">
        <dgm:presLayoutVars>
          <dgm:chMax val="0"/>
          <dgm:chPref val="0"/>
        </dgm:presLayoutVars>
      </dgm:prSet>
      <dgm:spPr/>
    </dgm:pt>
    <dgm:pt modelId="{850AE5C7-D790-4F5A-9B36-E5BEC0540F05}" type="pres">
      <dgm:prSet presAssocID="{87E61229-F221-4955-B098-0DC0D949F1F9}" presName="sibTrans" presStyleCnt="0"/>
      <dgm:spPr/>
    </dgm:pt>
    <dgm:pt modelId="{83B8AC1B-B479-4D0C-A89B-5D353103DA00}" type="pres">
      <dgm:prSet presAssocID="{777E709E-C1EF-4AB4-8429-20F0C96D395B}" presName="compNode" presStyleCnt="0"/>
      <dgm:spPr/>
    </dgm:pt>
    <dgm:pt modelId="{CB8D6720-A044-49A0-B26D-F510BEBE3D12}" type="pres">
      <dgm:prSet presAssocID="{777E709E-C1EF-4AB4-8429-20F0C96D395B}" presName="bgRect" presStyleLbl="bgShp" presStyleIdx="3" presStyleCnt="5" custLinFactNeighborY="8443"/>
      <dgm:spPr/>
    </dgm:pt>
    <dgm:pt modelId="{1C780005-2865-4638-8D63-06AC6DF094F5}" type="pres">
      <dgm:prSet presAssocID="{777E709E-C1EF-4AB4-8429-20F0C96D395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ocial Network"/>
        </a:ext>
      </dgm:extLst>
    </dgm:pt>
    <dgm:pt modelId="{F1694BDC-F15E-45BE-BA24-6BACC929DF04}" type="pres">
      <dgm:prSet presAssocID="{777E709E-C1EF-4AB4-8429-20F0C96D395B}" presName="spaceRect" presStyleCnt="0"/>
      <dgm:spPr/>
    </dgm:pt>
    <dgm:pt modelId="{184D6FF4-A1E4-43AD-8031-849C1F1C6167}" type="pres">
      <dgm:prSet presAssocID="{777E709E-C1EF-4AB4-8429-20F0C96D395B}" presName="parTx" presStyleLbl="revTx" presStyleIdx="3" presStyleCnt="5">
        <dgm:presLayoutVars>
          <dgm:chMax val="0"/>
          <dgm:chPref val="0"/>
        </dgm:presLayoutVars>
      </dgm:prSet>
      <dgm:spPr/>
    </dgm:pt>
    <dgm:pt modelId="{266471C4-D8E7-49B8-A13D-ED7512CFEA10}" type="pres">
      <dgm:prSet presAssocID="{53597D71-54BA-4EDD-92FB-9C2CDD87CF05}" presName="sibTrans" presStyleCnt="0"/>
      <dgm:spPr/>
    </dgm:pt>
    <dgm:pt modelId="{5D13F520-68B5-4DF1-8520-6086A2FFD14D}" type="pres">
      <dgm:prSet presAssocID="{CEE1E302-37D3-4B35-B1EF-1B94AD415941}" presName="compNode" presStyleCnt="0"/>
      <dgm:spPr/>
    </dgm:pt>
    <dgm:pt modelId="{F8FFF317-212C-4A03-824B-3BF7E3D35A69}" type="pres">
      <dgm:prSet presAssocID="{CEE1E302-37D3-4B35-B1EF-1B94AD415941}" presName="bgRect" presStyleLbl="bgShp" presStyleIdx="4" presStyleCnt="5" custScaleY="122633" custLinFactNeighborY="16507"/>
      <dgm:spPr/>
    </dgm:pt>
    <dgm:pt modelId="{FF7DC826-92E1-4AC4-A67E-4BF7C2608033}" type="pres">
      <dgm:prSet presAssocID="{CEE1E302-37D3-4B35-B1EF-1B94AD41594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rca de verificación"/>
        </a:ext>
      </dgm:extLst>
    </dgm:pt>
    <dgm:pt modelId="{93A00BE4-2012-4E5C-B91B-21706A771F62}" type="pres">
      <dgm:prSet presAssocID="{CEE1E302-37D3-4B35-B1EF-1B94AD415941}" presName="spaceRect" presStyleCnt="0"/>
      <dgm:spPr/>
    </dgm:pt>
    <dgm:pt modelId="{BE44E35D-00E5-4F8C-B7CA-F20D6945F59E}" type="pres">
      <dgm:prSet presAssocID="{CEE1E302-37D3-4B35-B1EF-1B94AD415941}" presName="parTx" presStyleLbl="revTx" presStyleIdx="4" presStyleCnt="5">
        <dgm:presLayoutVars>
          <dgm:chMax val="0"/>
          <dgm:chPref val="0"/>
        </dgm:presLayoutVars>
      </dgm:prSet>
      <dgm:spPr/>
    </dgm:pt>
  </dgm:ptLst>
  <dgm:cxnLst>
    <dgm:cxn modelId="{E0BB3D25-CBCF-4DCB-9185-6B7D88489005}" type="presOf" srcId="{6F8F4119-B7D5-4ED5-88EB-9D367C23BBE4}" destId="{AC89F7F8-A82F-4164-8EA2-FD88EA141836}" srcOrd="0" destOrd="0" presId="urn:microsoft.com/office/officeart/2018/2/layout/IconVerticalSolidList"/>
    <dgm:cxn modelId="{EC6B042F-181C-462D-BAA0-1F4D1EE2C9B2}" type="presOf" srcId="{1BCB20B7-AE2A-449C-B853-7C5B09B4120F}" destId="{48DD8453-D231-4ED5-A8E7-976D2C49F91D}" srcOrd="0" destOrd="0" presId="urn:microsoft.com/office/officeart/2018/2/layout/IconVerticalSolidList"/>
    <dgm:cxn modelId="{36DB6434-4B2A-4E79-A069-24B4349CFBF3}" srcId="{1BCB20B7-AE2A-449C-B853-7C5B09B4120F}" destId="{9369259E-6EF4-488F-B529-6294779DF2F8}" srcOrd="2" destOrd="0" parTransId="{B3A61234-0E89-4FED-8999-DFEF6D0AAEA5}" sibTransId="{87E61229-F221-4955-B098-0DC0D949F1F9}"/>
    <dgm:cxn modelId="{7886555E-14FD-44AA-9E08-17DF7B2411AE}" type="presOf" srcId="{777E709E-C1EF-4AB4-8429-20F0C96D395B}" destId="{184D6FF4-A1E4-43AD-8031-849C1F1C6167}" srcOrd="0" destOrd="0" presId="urn:microsoft.com/office/officeart/2018/2/layout/IconVerticalSolidList"/>
    <dgm:cxn modelId="{8306C152-DD0C-4EF3-8DE8-A6E233EF9288}" srcId="{1BCB20B7-AE2A-449C-B853-7C5B09B4120F}" destId="{6F8F4119-B7D5-4ED5-88EB-9D367C23BBE4}" srcOrd="1" destOrd="0" parTransId="{E6B05820-2E30-40BB-A17F-F317FAE9ED32}" sibTransId="{4629ACB7-1B6A-4452-8244-14283471899B}"/>
    <dgm:cxn modelId="{70CB6E77-01F6-4FA8-BC64-AC6DE802A578}" srcId="{1BCB20B7-AE2A-449C-B853-7C5B09B4120F}" destId="{CEE1E302-37D3-4B35-B1EF-1B94AD415941}" srcOrd="4" destOrd="0" parTransId="{241A4260-FBF5-459E-9991-78361F3FDEDC}" sibTransId="{0DFE80BC-0575-44F5-820C-0B9D19E04F82}"/>
    <dgm:cxn modelId="{7011BA9A-A19E-485B-B76E-6CC92804A654}" type="presOf" srcId="{EB8A1D93-88AB-42C7-B5FC-A58841718961}" destId="{21FA1994-07E6-4A64-B68F-537EA3C82FF4}" srcOrd="0" destOrd="0" presId="urn:microsoft.com/office/officeart/2018/2/layout/IconVerticalSolidList"/>
    <dgm:cxn modelId="{860973B3-BBC7-4DAC-ADF9-814499DF6F7D}" type="presOf" srcId="{9369259E-6EF4-488F-B529-6294779DF2F8}" destId="{DBFD5EBE-1730-44B0-BF5B-150DB4C04586}" srcOrd="0" destOrd="0" presId="urn:microsoft.com/office/officeart/2018/2/layout/IconVerticalSolidList"/>
    <dgm:cxn modelId="{133B97CE-A774-4F3D-8C3F-16BB9E9DF30F}" srcId="{1BCB20B7-AE2A-449C-B853-7C5B09B4120F}" destId="{EB8A1D93-88AB-42C7-B5FC-A58841718961}" srcOrd="0" destOrd="0" parTransId="{2458D8D1-74CF-40FE-AF55-F7ECAE731CEA}" sibTransId="{F3510C61-D037-4E52-ADA6-147AD20EF61A}"/>
    <dgm:cxn modelId="{6D3F99D3-A8BB-45F9-B759-50BC13BF059B}" srcId="{1BCB20B7-AE2A-449C-B853-7C5B09B4120F}" destId="{777E709E-C1EF-4AB4-8429-20F0C96D395B}" srcOrd="3" destOrd="0" parTransId="{040C6F00-8B49-4303-AA79-548324FAF715}" sibTransId="{53597D71-54BA-4EDD-92FB-9C2CDD87CF05}"/>
    <dgm:cxn modelId="{8B0B62EB-6127-48A0-ABF6-236E69FD2535}" type="presOf" srcId="{CEE1E302-37D3-4B35-B1EF-1B94AD415941}" destId="{BE44E35D-00E5-4F8C-B7CA-F20D6945F59E}" srcOrd="0" destOrd="0" presId="urn:microsoft.com/office/officeart/2018/2/layout/IconVerticalSolidList"/>
    <dgm:cxn modelId="{5B6E6525-EF31-4ABB-9EDB-14518393B964}" type="presParOf" srcId="{48DD8453-D231-4ED5-A8E7-976D2C49F91D}" destId="{B81290DF-93FC-4BA0-95BA-E4B7FDBFD1D4}" srcOrd="0" destOrd="0" presId="urn:microsoft.com/office/officeart/2018/2/layout/IconVerticalSolidList"/>
    <dgm:cxn modelId="{5B9D148E-FECA-4447-908A-D9EEA71BDE10}" type="presParOf" srcId="{B81290DF-93FC-4BA0-95BA-E4B7FDBFD1D4}" destId="{240BC115-D80A-437D-976E-D22913EDAB1A}" srcOrd="0" destOrd="0" presId="urn:microsoft.com/office/officeart/2018/2/layout/IconVerticalSolidList"/>
    <dgm:cxn modelId="{4C9E2289-CBFD-4E4A-8BA3-8F64F0EB2305}" type="presParOf" srcId="{B81290DF-93FC-4BA0-95BA-E4B7FDBFD1D4}" destId="{191BE125-0948-45EB-84AC-A9CC0400E5AD}" srcOrd="1" destOrd="0" presId="urn:microsoft.com/office/officeart/2018/2/layout/IconVerticalSolidList"/>
    <dgm:cxn modelId="{A06C9529-975A-4A07-9CB7-028CE2C7A6BB}" type="presParOf" srcId="{B81290DF-93FC-4BA0-95BA-E4B7FDBFD1D4}" destId="{39EE4F7E-95E8-4834-A476-B5AC671C30F0}" srcOrd="2" destOrd="0" presId="urn:microsoft.com/office/officeart/2018/2/layout/IconVerticalSolidList"/>
    <dgm:cxn modelId="{4EB332E0-0DAE-45C1-8900-789D154E7744}" type="presParOf" srcId="{B81290DF-93FC-4BA0-95BA-E4B7FDBFD1D4}" destId="{21FA1994-07E6-4A64-B68F-537EA3C82FF4}" srcOrd="3" destOrd="0" presId="urn:microsoft.com/office/officeart/2018/2/layout/IconVerticalSolidList"/>
    <dgm:cxn modelId="{DA357468-2B73-4C8A-8108-FE36C2440B11}" type="presParOf" srcId="{48DD8453-D231-4ED5-A8E7-976D2C49F91D}" destId="{2F755216-7D97-4D09-A6E7-0EB68BD021A4}" srcOrd="1" destOrd="0" presId="urn:microsoft.com/office/officeart/2018/2/layout/IconVerticalSolidList"/>
    <dgm:cxn modelId="{16C51F1C-0A73-4E49-B554-6253236ACE3A}" type="presParOf" srcId="{48DD8453-D231-4ED5-A8E7-976D2C49F91D}" destId="{EFA78DE4-D267-4F9E-8D73-9D63A1FAA35B}" srcOrd="2" destOrd="0" presId="urn:microsoft.com/office/officeart/2018/2/layout/IconVerticalSolidList"/>
    <dgm:cxn modelId="{F7DA2DDB-11A4-45E0-893A-A492A41D99DC}" type="presParOf" srcId="{EFA78DE4-D267-4F9E-8D73-9D63A1FAA35B}" destId="{AB941BAC-0DAD-4B66-ACFE-84E87093CEBD}" srcOrd="0" destOrd="0" presId="urn:microsoft.com/office/officeart/2018/2/layout/IconVerticalSolidList"/>
    <dgm:cxn modelId="{1DE1D5F6-CBDF-4F99-A26E-2C8435726956}" type="presParOf" srcId="{EFA78DE4-D267-4F9E-8D73-9D63A1FAA35B}" destId="{13981CA1-3DF2-4156-B43E-96F8AD535871}" srcOrd="1" destOrd="0" presId="urn:microsoft.com/office/officeart/2018/2/layout/IconVerticalSolidList"/>
    <dgm:cxn modelId="{4205BD0A-7ADA-406A-9457-70FB0C75EB52}" type="presParOf" srcId="{EFA78DE4-D267-4F9E-8D73-9D63A1FAA35B}" destId="{853F1E6E-027D-4C69-A97E-D4E55B7F8647}" srcOrd="2" destOrd="0" presId="urn:microsoft.com/office/officeart/2018/2/layout/IconVerticalSolidList"/>
    <dgm:cxn modelId="{24F89C65-C648-4C72-96C3-DCE50F9076D3}" type="presParOf" srcId="{EFA78DE4-D267-4F9E-8D73-9D63A1FAA35B}" destId="{AC89F7F8-A82F-4164-8EA2-FD88EA141836}" srcOrd="3" destOrd="0" presId="urn:microsoft.com/office/officeart/2018/2/layout/IconVerticalSolidList"/>
    <dgm:cxn modelId="{0F70DED1-8561-42D1-A5E2-15673476861E}" type="presParOf" srcId="{48DD8453-D231-4ED5-A8E7-976D2C49F91D}" destId="{2773B5E2-47E1-4CA5-B456-EF496FC2373A}" srcOrd="3" destOrd="0" presId="urn:microsoft.com/office/officeart/2018/2/layout/IconVerticalSolidList"/>
    <dgm:cxn modelId="{46DDFD33-AF56-4E6E-A699-A1969EF9A96B}" type="presParOf" srcId="{48DD8453-D231-4ED5-A8E7-976D2C49F91D}" destId="{204995CE-86DE-433B-8916-DA2A8743B6B7}" srcOrd="4" destOrd="0" presId="urn:microsoft.com/office/officeart/2018/2/layout/IconVerticalSolidList"/>
    <dgm:cxn modelId="{3D68BB04-EA8B-4395-8096-5E316CA0A4C4}" type="presParOf" srcId="{204995CE-86DE-433B-8916-DA2A8743B6B7}" destId="{0A287779-1B7E-482B-BDD7-ABF9C87D5DBD}" srcOrd="0" destOrd="0" presId="urn:microsoft.com/office/officeart/2018/2/layout/IconVerticalSolidList"/>
    <dgm:cxn modelId="{A5A5E24F-971A-4065-ABF1-BFB864A0ED06}" type="presParOf" srcId="{204995CE-86DE-433B-8916-DA2A8743B6B7}" destId="{2185F454-202F-4008-9784-2862C26A42F3}" srcOrd="1" destOrd="0" presId="urn:microsoft.com/office/officeart/2018/2/layout/IconVerticalSolidList"/>
    <dgm:cxn modelId="{C9C06378-F447-4A39-A68F-BD080A2AECF8}" type="presParOf" srcId="{204995CE-86DE-433B-8916-DA2A8743B6B7}" destId="{ECFE011E-2231-442A-974A-5D63E9D7D236}" srcOrd="2" destOrd="0" presId="urn:microsoft.com/office/officeart/2018/2/layout/IconVerticalSolidList"/>
    <dgm:cxn modelId="{9794DE0C-71C7-49C2-BE48-E4C4A684F48E}" type="presParOf" srcId="{204995CE-86DE-433B-8916-DA2A8743B6B7}" destId="{DBFD5EBE-1730-44B0-BF5B-150DB4C04586}" srcOrd="3" destOrd="0" presId="urn:microsoft.com/office/officeart/2018/2/layout/IconVerticalSolidList"/>
    <dgm:cxn modelId="{C3187506-03A0-448B-945E-771898BB9C74}" type="presParOf" srcId="{48DD8453-D231-4ED5-A8E7-976D2C49F91D}" destId="{850AE5C7-D790-4F5A-9B36-E5BEC0540F05}" srcOrd="5" destOrd="0" presId="urn:microsoft.com/office/officeart/2018/2/layout/IconVerticalSolidList"/>
    <dgm:cxn modelId="{BCF2E46C-47EA-4CFF-8260-9E54CBD7D947}" type="presParOf" srcId="{48DD8453-D231-4ED5-A8E7-976D2C49F91D}" destId="{83B8AC1B-B479-4D0C-A89B-5D353103DA00}" srcOrd="6" destOrd="0" presId="urn:microsoft.com/office/officeart/2018/2/layout/IconVerticalSolidList"/>
    <dgm:cxn modelId="{034255CB-DA8E-4E9F-9E4B-F9F9C76F500B}" type="presParOf" srcId="{83B8AC1B-B479-4D0C-A89B-5D353103DA00}" destId="{CB8D6720-A044-49A0-B26D-F510BEBE3D12}" srcOrd="0" destOrd="0" presId="urn:microsoft.com/office/officeart/2018/2/layout/IconVerticalSolidList"/>
    <dgm:cxn modelId="{D6B91623-2C5F-4195-84D0-F0957481946F}" type="presParOf" srcId="{83B8AC1B-B479-4D0C-A89B-5D353103DA00}" destId="{1C780005-2865-4638-8D63-06AC6DF094F5}" srcOrd="1" destOrd="0" presId="urn:microsoft.com/office/officeart/2018/2/layout/IconVerticalSolidList"/>
    <dgm:cxn modelId="{46241BDD-FE7E-4F6F-847B-3C6B51269EB2}" type="presParOf" srcId="{83B8AC1B-B479-4D0C-A89B-5D353103DA00}" destId="{F1694BDC-F15E-45BE-BA24-6BACC929DF04}" srcOrd="2" destOrd="0" presId="urn:microsoft.com/office/officeart/2018/2/layout/IconVerticalSolidList"/>
    <dgm:cxn modelId="{07BCE460-7DFC-49FE-A22C-54252DAFF393}" type="presParOf" srcId="{83B8AC1B-B479-4D0C-A89B-5D353103DA00}" destId="{184D6FF4-A1E4-43AD-8031-849C1F1C6167}" srcOrd="3" destOrd="0" presId="urn:microsoft.com/office/officeart/2018/2/layout/IconVerticalSolidList"/>
    <dgm:cxn modelId="{9C04F0DA-0CEC-47EE-A394-BB12A567182A}" type="presParOf" srcId="{48DD8453-D231-4ED5-A8E7-976D2C49F91D}" destId="{266471C4-D8E7-49B8-A13D-ED7512CFEA10}" srcOrd="7" destOrd="0" presId="urn:microsoft.com/office/officeart/2018/2/layout/IconVerticalSolidList"/>
    <dgm:cxn modelId="{316101B2-D556-4D4E-9A49-973701F2EDD2}" type="presParOf" srcId="{48DD8453-D231-4ED5-A8E7-976D2C49F91D}" destId="{5D13F520-68B5-4DF1-8520-6086A2FFD14D}" srcOrd="8" destOrd="0" presId="urn:microsoft.com/office/officeart/2018/2/layout/IconVerticalSolidList"/>
    <dgm:cxn modelId="{71DAA772-A45B-4E9D-B1E7-621AD4B78966}" type="presParOf" srcId="{5D13F520-68B5-4DF1-8520-6086A2FFD14D}" destId="{F8FFF317-212C-4A03-824B-3BF7E3D35A69}" srcOrd="0" destOrd="0" presId="urn:microsoft.com/office/officeart/2018/2/layout/IconVerticalSolidList"/>
    <dgm:cxn modelId="{D15309B8-0BBD-4199-A8DC-A1ABEA266964}" type="presParOf" srcId="{5D13F520-68B5-4DF1-8520-6086A2FFD14D}" destId="{FF7DC826-92E1-4AC4-A67E-4BF7C2608033}" srcOrd="1" destOrd="0" presId="urn:microsoft.com/office/officeart/2018/2/layout/IconVerticalSolidList"/>
    <dgm:cxn modelId="{4B9B1A3D-3E7C-4CDB-834A-1BDECB9AB142}" type="presParOf" srcId="{5D13F520-68B5-4DF1-8520-6086A2FFD14D}" destId="{93A00BE4-2012-4E5C-B91B-21706A771F62}" srcOrd="2" destOrd="0" presId="urn:microsoft.com/office/officeart/2018/2/layout/IconVerticalSolidList"/>
    <dgm:cxn modelId="{131B8015-8407-4B79-B785-B151E1884327}" type="presParOf" srcId="{5D13F520-68B5-4DF1-8520-6086A2FFD14D}" destId="{BE44E35D-00E5-4F8C-B7CA-F20D6945F59E}"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B151A4-2B00-4624-966E-049D0AEB718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983ECD0-0575-4293-9D4A-FE600CB3DD2F}">
      <dgm:prSet custT="1"/>
      <dgm:spPr/>
      <dgm:t>
        <a:bodyPr/>
        <a:lstStyle/>
        <a:p>
          <a:pPr>
            <a:lnSpc>
              <a:spcPct val="100000"/>
            </a:lnSpc>
          </a:pPr>
          <a:r>
            <a:rPr lang="es-ES" sz="2000" dirty="0"/>
            <a:t>Los resultados corresponden principalmente a directoras de las regiones del Maule (35%), Valparaíso (25%), Metropolitana (15%) y O´Higgins(14%) con una edad de más de 45 años, tienen bastante experiencia en el sistema escolar (la mayoría más de 16 años) y en su cargo (más de cinco años).</a:t>
          </a:r>
          <a:endParaRPr lang="en-US" sz="2000" dirty="0"/>
        </a:p>
      </dgm:t>
    </dgm:pt>
    <dgm:pt modelId="{003FD2C7-5CE8-450E-BE0B-46380D8873CC}" type="parTrans" cxnId="{C7B439B2-2B84-4D57-80B6-D8CCD256B87A}">
      <dgm:prSet/>
      <dgm:spPr/>
      <dgm:t>
        <a:bodyPr/>
        <a:lstStyle/>
        <a:p>
          <a:endParaRPr lang="en-US"/>
        </a:p>
      </dgm:t>
    </dgm:pt>
    <dgm:pt modelId="{02E2383C-35B1-481C-BF26-FA35B39CE471}" type="sibTrans" cxnId="{C7B439B2-2B84-4D57-80B6-D8CCD256B87A}">
      <dgm:prSet/>
      <dgm:spPr/>
      <dgm:t>
        <a:bodyPr/>
        <a:lstStyle/>
        <a:p>
          <a:endParaRPr lang="en-US"/>
        </a:p>
      </dgm:t>
    </dgm:pt>
    <dgm:pt modelId="{CA5D3A81-67FF-4C50-AB70-F6ABC3D267BE}">
      <dgm:prSet custT="1"/>
      <dgm:spPr/>
      <dgm:t>
        <a:bodyPr/>
        <a:lstStyle/>
        <a:p>
          <a:pPr algn="just">
            <a:lnSpc>
              <a:spcPct val="100000"/>
            </a:lnSpc>
          </a:pPr>
          <a:r>
            <a:rPr lang="es-ES" sz="2000" dirty="0"/>
            <a:t>Principalmente responden participantes de la red (84,8%) (menos coordinadores), en las cuales desean continuar participando (94,4%). Un 78,9% cuentan con la participación de su sostenedor y funcionan hace cuatro años. Sólo un 50,3% señala que se han mantenido los mismos miembros desde el año pasado (2022) (El año 2022 este dato era un 63,82%). </a:t>
          </a:r>
          <a:endParaRPr lang="en-US" sz="2000" dirty="0"/>
        </a:p>
      </dgm:t>
    </dgm:pt>
    <dgm:pt modelId="{A9188FEB-25A1-446F-A753-90E4E6438E44}" type="parTrans" cxnId="{4AA1768E-E785-4DEB-B5B5-F0CF3ABA2C5C}">
      <dgm:prSet/>
      <dgm:spPr/>
      <dgm:t>
        <a:bodyPr/>
        <a:lstStyle/>
        <a:p>
          <a:endParaRPr lang="en-US"/>
        </a:p>
      </dgm:t>
    </dgm:pt>
    <dgm:pt modelId="{3ADF78D5-C266-4FF6-B1C0-D7D6A74B2578}" type="sibTrans" cxnId="{4AA1768E-E785-4DEB-B5B5-F0CF3ABA2C5C}">
      <dgm:prSet/>
      <dgm:spPr/>
      <dgm:t>
        <a:bodyPr/>
        <a:lstStyle/>
        <a:p>
          <a:endParaRPr lang="en-US"/>
        </a:p>
      </dgm:t>
    </dgm:pt>
    <dgm:pt modelId="{C6211D59-6920-42F5-8BD1-500032A9AB03}" type="pres">
      <dgm:prSet presAssocID="{67B151A4-2B00-4624-966E-049D0AEB718D}" presName="root" presStyleCnt="0">
        <dgm:presLayoutVars>
          <dgm:dir/>
          <dgm:resizeHandles val="exact"/>
        </dgm:presLayoutVars>
      </dgm:prSet>
      <dgm:spPr/>
    </dgm:pt>
    <dgm:pt modelId="{2E952941-8166-4D3A-A85E-B79B79B77A7A}" type="pres">
      <dgm:prSet presAssocID="{2983ECD0-0575-4293-9D4A-FE600CB3DD2F}" presName="compNode" presStyleCnt="0"/>
      <dgm:spPr/>
    </dgm:pt>
    <dgm:pt modelId="{58AED095-B57C-44A8-951C-C291BDF4EEE8}" type="pres">
      <dgm:prSet presAssocID="{2983ECD0-0575-4293-9D4A-FE600CB3DD2F}" presName="bgRect" presStyleLbl="bgShp" presStyleIdx="0" presStyleCnt="2" custScaleY="125089"/>
      <dgm:spPr/>
    </dgm:pt>
    <dgm:pt modelId="{7CECB924-B244-4EE9-9304-6581639BC979}" type="pres">
      <dgm:prSet presAssocID="{2983ECD0-0575-4293-9D4A-FE600CB3DD2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pa con marcador con relleno sólido"/>
        </a:ext>
      </dgm:extLst>
    </dgm:pt>
    <dgm:pt modelId="{786F9257-465F-4665-BB3E-2E1FD47DB354}" type="pres">
      <dgm:prSet presAssocID="{2983ECD0-0575-4293-9D4A-FE600CB3DD2F}" presName="spaceRect" presStyleCnt="0"/>
      <dgm:spPr/>
    </dgm:pt>
    <dgm:pt modelId="{8792546D-C0A9-4EFE-ADEB-001EE59B38FA}" type="pres">
      <dgm:prSet presAssocID="{2983ECD0-0575-4293-9D4A-FE600CB3DD2F}" presName="parTx" presStyleLbl="revTx" presStyleIdx="0" presStyleCnt="2" custLinFactNeighborX="-375" custLinFactNeighborY="-9127">
        <dgm:presLayoutVars>
          <dgm:chMax val="0"/>
          <dgm:chPref val="0"/>
        </dgm:presLayoutVars>
      </dgm:prSet>
      <dgm:spPr/>
    </dgm:pt>
    <dgm:pt modelId="{067D7DE4-DAD4-449D-BE8A-A39D82D33BF4}" type="pres">
      <dgm:prSet presAssocID="{02E2383C-35B1-481C-BF26-FA35B39CE471}" presName="sibTrans" presStyleCnt="0"/>
      <dgm:spPr/>
    </dgm:pt>
    <dgm:pt modelId="{DB75AA97-D8DA-41DA-82FE-70A95D864885}" type="pres">
      <dgm:prSet presAssocID="{CA5D3A81-67FF-4C50-AB70-F6ABC3D267BE}" presName="compNode" presStyleCnt="0"/>
      <dgm:spPr/>
    </dgm:pt>
    <dgm:pt modelId="{76B94334-2A1E-4801-8F42-48E481B76CE9}" type="pres">
      <dgm:prSet presAssocID="{CA5D3A81-67FF-4C50-AB70-F6ABC3D267BE}" presName="bgRect" presStyleLbl="bgShp" presStyleIdx="1" presStyleCnt="2" custScaleY="125167"/>
      <dgm:spPr/>
    </dgm:pt>
    <dgm:pt modelId="{3311EDA0-F507-4B95-996F-C722FC667A17}" type="pres">
      <dgm:prSet presAssocID="{CA5D3A81-67FF-4C50-AB70-F6ABC3D267B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of People"/>
        </a:ext>
      </dgm:extLst>
    </dgm:pt>
    <dgm:pt modelId="{DDBBE0E3-7A31-40FB-AAEE-200E077E104B}" type="pres">
      <dgm:prSet presAssocID="{CA5D3A81-67FF-4C50-AB70-F6ABC3D267BE}" presName="spaceRect" presStyleCnt="0"/>
      <dgm:spPr/>
    </dgm:pt>
    <dgm:pt modelId="{EEDF161B-8C77-4F78-8D1D-D7B7845DC594}" type="pres">
      <dgm:prSet presAssocID="{CA5D3A81-67FF-4C50-AB70-F6ABC3D267BE}" presName="parTx" presStyleLbl="revTx" presStyleIdx="1" presStyleCnt="2" custScaleX="99590" custLinFactNeighborX="-250" custLinFactNeighborY="-9126">
        <dgm:presLayoutVars>
          <dgm:chMax val="0"/>
          <dgm:chPref val="0"/>
        </dgm:presLayoutVars>
      </dgm:prSet>
      <dgm:spPr/>
    </dgm:pt>
  </dgm:ptLst>
  <dgm:cxnLst>
    <dgm:cxn modelId="{4AA1768E-E785-4DEB-B5B5-F0CF3ABA2C5C}" srcId="{67B151A4-2B00-4624-966E-049D0AEB718D}" destId="{CA5D3A81-67FF-4C50-AB70-F6ABC3D267BE}" srcOrd="1" destOrd="0" parTransId="{A9188FEB-25A1-446F-A753-90E4E6438E44}" sibTransId="{3ADF78D5-C266-4FF6-B1C0-D7D6A74B2578}"/>
    <dgm:cxn modelId="{5CDC6CAD-F3CC-4DFF-95B9-A8A0AB911322}" type="presOf" srcId="{2983ECD0-0575-4293-9D4A-FE600CB3DD2F}" destId="{8792546D-C0A9-4EFE-ADEB-001EE59B38FA}" srcOrd="0" destOrd="0" presId="urn:microsoft.com/office/officeart/2018/2/layout/IconVerticalSolidList"/>
    <dgm:cxn modelId="{C7B439B2-2B84-4D57-80B6-D8CCD256B87A}" srcId="{67B151A4-2B00-4624-966E-049D0AEB718D}" destId="{2983ECD0-0575-4293-9D4A-FE600CB3DD2F}" srcOrd="0" destOrd="0" parTransId="{003FD2C7-5CE8-450E-BE0B-46380D8873CC}" sibTransId="{02E2383C-35B1-481C-BF26-FA35B39CE471}"/>
    <dgm:cxn modelId="{E54E95B9-7435-4AF0-8BD2-BB011AED1000}" type="presOf" srcId="{67B151A4-2B00-4624-966E-049D0AEB718D}" destId="{C6211D59-6920-42F5-8BD1-500032A9AB03}" srcOrd="0" destOrd="0" presId="urn:microsoft.com/office/officeart/2018/2/layout/IconVerticalSolidList"/>
    <dgm:cxn modelId="{16CF7DD7-7F3F-4DDB-8809-8216A8E4390F}" type="presOf" srcId="{CA5D3A81-67FF-4C50-AB70-F6ABC3D267BE}" destId="{EEDF161B-8C77-4F78-8D1D-D7B7845DC594}" srcOrd="0" destOrd="0" presId="urn:microsoft.com/office/officeart/2018/2/layout/IconVerticalSolidList"/>
    <dgm:cxn modelId="{14A06598-60A7-4292-88F4-0A834E6026D7}" type="presParOf" srcId="{C6211D59-6920-42F5-8BD1-500032A9AB03}" destId="{2E952941-8166-4D3A-A85E-B79B79B77A7A}" srcOrd="0" destOrd="0" presId="urn:microsoft.com/office/officeart/2018/2/layout/IconVerticalSolidList"/>
    <dgm:cxn modelId="{689FF64C-B973-4F0A-8166-8DE3ADC4D428}" type="presParOf" srcId="{2E952941-8166-4D3A-A85E-B79B79B77A7A}" destId="{58AED095-B57C-44A8-951C-C291BDF4EEE8}" srcOrd="0" destOrd="0" presId="urn:microsoft.com/office/officeart/2018/2/layout/IconVerticalSolidList"/>
    <dgm:cxn modelId="{77F03796-DD54-46B8-8512-E55201F4F855}" type="presParOf" srcId="{2E952941-8166-4D3A-A85E-B79B79B77A7A}" destId="{7CECB924-B244-4EE9-9304-6581639BC979}" srcOrd="1" destOrd="0" presId="urn:microsoft.com/office/officeart/2018/2/layout/IconVerticalSolidList"/>
    <dgm:cxn modelId="{BF926339-3384-447B-968F-AEA5BF70B47D}" type="presParOf" srcId="{2E952941-8166-4D3A-A85E-B79B79B77A7A}" destId="{786F9257-465F-4665-BB3E-2E1FD47DB354}" srcOrd="2" destOrd="0" presId="urn:microsoft.com/office/officeart/2018/2/layout/IconVerticalSolidList"/>
    <dgm:cxn modelId="{4983DEB9-7F44-4345-AA64-B0D9724EA8F7}" type="presParOf" srcId="{2E952941-8166-4D3A-A85E-B79B79B77A7A}" destId="{8792546D-C0A9-4EFE-ADEB-001EE59B38FA}" srcOrd="3" destOrd="0" presId="urn:microsoft.com/office/officeart/2018/2/layout/IconVerticalSolidList"/>
    <dgm:cxn modelId="{EF03F4F7-1528-47AE-B54C-76300137C981}" type="presParOf" srcId="{C6211D59-6920-42F5-8BD1-500032A9AB03}" destId="{067D7DE4-DAD4-449D-BE8A-A39D82D33BF4}" srcOrd="1" destOrd="0" presId="urn:microsoft.com/office/officeart/2018/2/layout/IconVerticalSolidList"/>
    <dgm:cxn modelId="{72F4DBA0-5F83-4BF7-97D4-092885C49571}" type="presParOf" srcId="{C6211D59-6920-42F5-8BD1-500032A9AB03}" destId="{DB75AA97-D8DA-41DA-82FE-70A95D864885}" srcOrd="2" destOrd="0" presId="urn:microsoft.com/office/officeart/2018/2/layout/IconVerticalSolidList"/>
    <dgm:cxn modelId="{80299DF9-F310-42C6-87C4-445679DD15B4}" type="presParOf" srcId="{DB75AA97-D8DA-41DA-82FE-70A95D864885}" destId="{76B94334-2A1E-4801-8F42-48E481B76CE9}" srcOrd="0" destOrd="0" presId="urn:microsoft.com/office/officeart/2018/2/layout/IconVerticalSolidList"/>
    <dgm:cxn modelId="{AE94C7B3-77ED-4248-8E21-6441D05DEAF0}" type="presParOf" srcId="{DB75AA97-D8DA-41DA-82FE-70A95D864885}" destId="{3311EDA0-F507-4B95-996F-C722FC667A17}" srcOrd="1" destOrd="0" presId="urn:microsoft.com/office/officeart/2018/2/layout/IconVerticalSolidList"/>
    <dgm:cxn modelId="{00D9E419-D699-4641-9049-1FCCF0DAFBF7}" type="presParOf" srcId="{DB75AA97-D8DA-41DA-82FE-70A95D864885}" destId="{DDBBE0E3-7A31-40FB-AAEE-200E077E104B}" srcOrd="2" destOrd="0" presId="urn:microsoft.com/office/officeart/2018/2/layout/IconVerticalSolidList"/>
    <dgm:cxn modelId="{BCD7ADA9-8EBD-4E14-BA65-FEBF737297A3}" type="presParOf" srcId="{DB75AA97-D8DA-41DA-82FE-70A95D864885}" destId="{EEDF161B-8C77-4F78-8D1D-D7B7845DC59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42B08-6428-4F92-9255-1E82E2994F1D}">
      <dsp:nvSpPr>
        <dsp:cNvPr id="0" name=""/>
        <dsp:cNvSpPr/>
      </dsp:nvSpPr>
      <dsp:spPr>
        <a:xfrm>
          <a:off x="0" y="5340"/>
          <a:ext cx="6738620" cy="1684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965FB-CE24-461C-B7D4-4445CD75836A}">
      <dsp:nvSpPr>
        <dsp:cNvPr id="0" name=""/>
        <dsp:cNvSpPr/>
      </dsp:nvSpPr>
      <dsp:spPr>
        <a:xfrm>
          <a:off x="509455" y="384274"/>
          <a:ext cx="927187" cy="9262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D7AADC-0DBD-471F-8925-A5D1D5983038}">
      <dsp:nvSpPr>
        <dsp:cNvPr id="0" name=""/>
        <dsp:cNvSpPr/>
      </dsp:nvSpPr>
      <dsp:spPr>
        <a:xfrm>
          <a:off x="1946098" y="5340"/>
          <a:ext cx="4716274" cy="168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13" tIns="178413" rIns="178413" bIns="178413" numCol="1" spcCol="1270" anchor="ctr" anchorCtr="0">
          <a:noAutofit/>
        </a:bodyPr>
        <a:lstStyle/>
        <a:p>
          <a:pPr marL="0" lvl="0" indent="0" algn="just" defTabSz="800100">
            <a:lnSpc>
              <a:spcPct val="100000"/>
            </a:lnSpc>
            <a:spcBef>
              <a:spcPct val="0"/>
            </a:spcBef>
            <a:spcAft>
              <a:spcPct val="35000"/>
            </a:spcAft>
            <a:buNone/>
          </a:pPr>
          <a:r>
            <a:rPr lang="es-CL" sz="1800" kern="1200" dirty="0">
              <a:solidFill>
                <a:schemeClr val="bg2">
                  <a:lumMod val="25000"/>
                </a:schemeClr>
              </a:solidFill>
            </a:rPr>
            <a:t>Definir un propósito claro, significativo y compartido entre sus agentes (Pino-Yancovic et al., 2019; </a:t>
          </a:r>
          <a:r>
            <a:rPr lang="es-CL" sz="1800" kern="1200" dirty="0" err="1">
              <a:solidFill>
                <a:schemeClr val="bg2">
                  <a:lumMod val="25000"/>
                </a:schemeClr>
              </a:solidFill>
            </a:rPr>
            <a:t>Provan</a:t>
          </a:r>
          <a:r>
            <a:rPr lang="es-CL" sz="1800" kern="1200" dirty="0">
              <a:solidFill>
                <a:schemeClr val="bg2">
                  <a:lumMod val="25000"/>
                </a:schemeClr>
              </a:solidFill>
            </a:rPr>
            <a:t> y </a:t>
          </a:r>
          <a:r>
            <a:rPr lang="es-CL" sz="1800" kern="1200" dirty="0" err="1">
              <a:solidFill>
                <a:schemeClr val="bg2">
                  <a:lumMod val="25000"/>
                </a:schemeClr>
              </a:solidFill>
            </a:rPr>
            <a:t>Kenis</a:t>
          </a:r>
          <a:r>
            <a:rPr lang="es-CL" sz="1800" kern="1200" dirty="0">
              <a:solidFill>
                <a:schemeClr val="bg2">
                  <a:lumMod val="25000"/>
                </a:schemeClr>
              </a:solidFill>
            </a:rPr>
            <a:t>, 2008). </a:t>
          </a:r>
          <a:endParaRPr lang="en-US" sz="1800" kern="1200" dirty="0">
            <a:solidFill>
              <a:schemeClr val="bg2">
                <a:lumMod val="25000"/>
              </a:schemeClr>
            </a:solidFill>
          </a:endParaRPr>
        </a:p>
      </dsp:txBody>
      <dsp:txXfrm>
        <a:off x="1946098" y="5340"/>
        <a:ext cx="4716274" cy="1685796"/>
      </dsp:txXfrm>
    </dsp:sp>
    <dsp:sp modelId="{49D8839C-43B2-4D92-B9DB-51F0485B52FA}">
      <dsp:nvSpPr>
        <dsp:cNvPr id="0" name=""/>
        <dsp:cNvSpPr/>
      </dsp:nvSpPr>
      <dsp:spPr>
        <a:xfrm>
          <a:off x="0" y="2099814"/>
          <a:ext cx="6738620" cy="1684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FA04FB-4A54-4692-8058-D3FE9C24F426}">
      <dsp:nvSpPr>
        <dsp:cNvPr id="0" name=""/>
        <dsp:cNvSpPr/>
      </dsp:nvSpPr>
      <dsp:spPr>
        <a:xfrm>
          <a:off x="509455" y="2478748"/>
          <a:ext cx="927187" cy="9262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6B4C7-A671-4194-B911-0E868FA138E8}">
      <dsp:nvSpPr>
        <dsp:cNvPr id="0" name=""/>
        <dsp:cNvSpPr/>
      </dsp:nvSpPr>
      <dsp:spPr>
        <a:xfrm>
          <a:off x="1946098" y="2099814"/>
          <a:ext cx="4716274" cy="168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13" tIns="178413" rIns="178413" bIns="178413" numCol="1" spcCol="1270" anchor="ctr" anchorCtr="0">
          <a:noAutofit/>
        </a:bodyPr>
        <a:lstStyle/>
        <a:p>
          <a:pPr marL="0" lvl="0" indent="0" algn="just" defTabSz="800100">
            <a:lnSpc>
              <a:spcPct val="100000"/>
            </a:lnSpc>
            <a:spcBef>
              <a:spcPct val="0"/>
            </a:spcBef>
            <a:spcAft>
              <a:spcPct val="35000"/>
            </a:spcAft>
            <a:buNone/>
          </a:pPr>
          <a:r>
            <a:rPr lang="es-CL" sz="1800" kern="1200" dirty="0">
              <a:solidFill>
                <a:schemeClr val="bg2">
                  <a:lumMod val="25000"/>
                </a:schemeClr>
              </a:solidFill>
            </a:rPr>
            <a:t>Establecer una metodología de trabajo que permita la generación y movilización de conocimientos entre sus participantes (Chapman et al., 2016; </a:t>
          </a:r>
          <a:r>
            <a:rPr lang="es-CL" sz="1800" kern="1200" dirty="0" err="1">
              <a:solidFill>
                <a:schemeClr val="bg2">
                  <a:lumMod val="25000"/>
                </a:schemeClr>
              </a:solidFill>
            </a:rPr>
            <a:t>Poortman</a:t>
          </a:r>
          <a:r>
            <a:rPr lang="es-CL" sz="1800" kern="1200" dirty="0">
              <a:solidFill>
                <a:schemeClr val="bg2">
                  <a:lumMod val="25000"/>
                </a:schemeClr>
              </a:solidFill>
            </a:rPr>
            <a:t> y Brown, 2018; Pino-Yancovic y Ahumada, 2020). </a:t>
          </a:r>
          <a:endParaRPr lang="en-US" sz="1800" kern="1200" dirty="0">
            <a:solidFill>
              <a:schemeClr val="bg2">
                <a:lumMod val="25000"/>
              </a:schemeClr>
            </a:solidFill>
          </a:endParaRPr>
        </a:p>
      </dsp:txBody>
      <dsp:txXfrm>
        <a:off x="1946098" y="2099814"/>
        <a:ext cx="4716274" cy="1685796"/>
      </dsp:txXfrm>
    </dsp:sp>
    <dsp:sp modelId="{2B794A7C-190E-45CB-8177-2917DD4CC22A}">
      <dsp:nvSpPr>
        <dsp:cNvPr id="0" name=""/>
        <dsp:cNvSpPr/>
      </dsp:nvSpPr>
      <dsp:spPr>
        <a:xfrm>
          <a:off x="0" y="4194288"/>
          <a:ext cx="6738620" cy="1684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EF3F0E-14D0-4643-983C-BD01D9D522AD}">
      <dsp:nvSpPr>
        <dsp:cNvPr id="0" name=""/>
        <dsp:cNvSpPr/>
      </dsp:nvSpPr>
      <dsp:spPr>
        <a:xfrm>
          <a:off x="509455" y="4573222"/>
          <a:ext cx="927187" cy="9262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BD3EBD-0D59-471B-BB34-5F05BC60323B}">
      <dsp:nvSpPr>
        <dsp:cNvPr id="0" name=""/>
        <dsp:cNvSpPr/>
      </dsp:nvSpPr>
      <dsp:spPr>
        <a:xfrm>
          <a:off x="1946098" y="4194288"/>
          <a:ext cx="4716274" cy="168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13" tIns="178413" rIns="178413" bIns="178413" numCol="1" spcCol="1270" anchor="ctr" anchorCtr="0">
          <a:noAutofit/>
        </a:bodyPr>
        <a:lstStyle/>
        <a:p>
          <a:pPr marL="0" lvl="0" indent="0" algn="just" defTabSz="800100">
            <a:lnSpc>
              <a:spcPct val="100000"/>
            </a:lnSpc>
            <a:spcBef>
              <a:spcPct val="0"/>
            </a:spcBef>
            <a:spcAft>
              <a:spcPct val="35000"/>
            </a:spcAft>
            <a:buNone/>
          </a:pPr>
          <a:r>
            <a:rPr lang="es-CL" sz="1800" kern="1200" dirty="0">
              <a:solidFill>
                <a:schemeClr val="bg2">
                  <a:lumMod val="25000"/>
                </a:schemeClr>
              </a:solidFill>
            </a:rPr>
            <a:t>Desarrollar actividades de colaboración que involucran la existencia o desarrollo de una confianza profesional y de una responsabilidad compartida (</a:t>
          </a:r>
          <a:r>
            <a:rPr lang="es-CL" sz="1800" kern="1200" dirty="0" err="1">
              <a:solidFill>
                <a:schemeClr val="bg2">
                  <a:lumMod val="25000"/>
                </a:schemeClr>
              </a:solidFill>
            </a:rPr>
            <a:t>co-responsabilidad</a:t>
          </a:r>
          <a:r>
            <a:rPr lang="es-CL" sz="1800" kern="1200" dirty="0">
              <a:solidFill>
                <a:schemeClr val="bg2">
                  <a:lumMod val="25000"/>
                </a:schemeClr>
              </a:solidFill>
            </a:rPr>
            <a:t>) (</a:t>
          </a:r>
          <a:r>
            <a:rPr lang="es-ES" sz="1800" kern="1200" dirty="0">
              <a:solidFill>
                <a:schemeClr val="bg2">
                  <a:lumMod val="25000"/>
                </a:schemeClr>
              </a:solidFill>
            </a:rPr>
            <a:t>Chapman, 2015; Duffy y Gallagher, 2016; Katz y Earl, 2010</a:t>
          </a:r>
          <a:r>
            <a:rPr lang="es-CL" sz="1800" kern="1200" dirty="0">
              <a:solidFill>
                <a:schemeClr val="bg2">
                  <a:lumMod val="25000"/>
                </a:schemeClr>
              </a:solidFill>
            </a:rPr>
            <a:t>). </a:t>
          </a:r>
          <a:endParaRPr lang="en-US" sz="1800" kern="1200" dirty="0">
            <a:solidFill>
              <a:schemeClr val="bg2">
                <a:lumMod val="25000"/>
              </a:schemeClr>
            </a:solidFill>
          </a:endParaRPr>
        </a:p>
      </dsp:txBody>
      <dsp:txXfrm>
        <a:off x="1946098" y="4194288"/>
        <a:ext cx="4716274" cy="1685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23AD4-3F24-4A7B-AEEA-5DAD64C42A4B}">
      <dsp:nvSpPr>
        <dsp:cNvPr id="0" name=""/>
        <dsp:cNvSpPr/>
      </dsp:nvSpPr>
      <dsp:spPr>
        <a:xfrm>
          <a:off x="11415" y="575195"/>
          <a:ext cx="3335701" cy="2209308"/>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b="1" kern="1200" dirty="0">
              <a:solidFill>
                <a:schemeClr val="tx1"/>
              </a:solidFill>
            </a:rPr>
            <a:t>BASTANTE EXPERIENCIA</a:t>
          </a:r>
        </a:p>
        <a:p>
          <a:pPr marL="0" lvl="0" indent="0" algn="just" defTabSz="889000">
            <a:lnSpc>
              <a:spcPct val="90000"/>
            </a:lnSpc>
            <a:spcBef>
              <a:spcPct val="0"/>
            </a:spcBef>
            <a:spcAft>
              <a:spcPct val="35000"/>
            </a:spcAft>
            <a:buNone/>
          </a:pPr>
          <a:r>
            <a:rPr lang="es-CL" sz="1200" kern="1200" dirty="0">
              <a:solidFill>
                <a:schemeClr val="tx1"/>
              </a:solidFill>
            </a:rPr>
            <a:t>Bastante experiencia y escasa investigación. </a:t>
          </a:r>
          <a:r>
            <a:rPr lang="es-ES" sz="1200" kern="1200" dirty="0">
              <a:solidFill>
                <a:schemeClr val="tx1"/>
              </a:solidFill>
            </a:rPr>
            <a:t>Desde los años 90 funcionan los Microcentros rurales, para establecimientos en zonas rurales habitualmente aisladas, los cuales han permitido compartir experiencias y desarrollar capacidades profesionales de las y los docentes (Ávalos, 1999; Moreno, 2007). </a:t>
          </a:r>
          <a:endParaRPr lang="en-US" sz="1200" kern="1200" dirty="0">
            <a:solidFill>
              <a:schemeClr val="tx1"/>
            </a:solidFill>
          </a:endParaRPr>
        </a:p>
      </dsp:txBody>
      <dsp:txXfrm>
        <a:off x="11415" y="575195"/>
        <a:ext cx="3335701" cy="2209308"/>
      </dsp:txXfrm>
    </dsp:sp>
    <dsp:sp modelId="{B4E51B07-E5E2-406C-B611-DDA2B369C493}">
      <dsp:nvSpPr>
        <dsp:cNvPr id="0" name=""/>
        <dsp:cNvSpPr/>
      </dsp:nvSpPr>
      <dsp:spPr>
        <a:xfrm>
          <a:off x="3680687" y="575195"/>
          <a:ext cx="4356492" cy="220930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COMUNIDADES DE APRENDIZAJE Y </a:t>
          </a:r>
        </a:p>
        <a:p>
          <a:pPr marL="0" lvl="0" indent="0" algn="ctr" defTabSz="889000">
            <a:lnSpc>
              <a:spcPct val="90000"/>
            </a:lnSpc>
            <a:spcBef>
              <a:spcPct val="0"/>
            </a:spcBef>
            <a:spcAft>
              <a:spcPct val="35000"/>
            </a:spcAft>
            <a:buNone/>
          </a:pPr>
          <a:r>
            <a:rPr lang="es-ES" sz="2000" b="1" kern="1200" dirty="0">
              <a:solidFill>
                <a:schemeClr val="tx1"/>
              </a:solidFill>
            </a:rPr>
            <a:t>CAPITAL PROFESIONAL</a:t>
          </a:r>
        </a:p>
        <a:p>
          <a:pPr marL="0" lvl="0" indent="0" algn="just" defTabSz="889000">
            <a:lnSpc>
              <a:spcPct val="90000"/>
            </a:lnSpc>
            <a:spcBef>
              <a:spcPct val="0"/>
            </a:spcBef>
            <a:spcAft>
              <a:spcPct val="35000"/>
            </a:spcAft>
            <a:buNone/>
          </a:pPr>
          <a:r>
            <a:rPr lang="es-ES" sz="1200" kern="1200" dirty="0">
              <a:solidFill>
                <a:schemeClr val="tx1"/>
              </a:solidFill>
            </a:rPr>
            <a:t>RME (2015 en adelante) evidencia que se pueden constituir en comunidades profesionales de aprendizaje entre pares (Mellado et al., 2020). También son un aporte para el desarrollo de capital profesional de directivos, especialmente en liceos clasificados por la Agencia de Calidad como Insuficientes (Pino-Yancovic et al., 2019). </a:t>
          </a:r>
          <a:endParaRPr lang="en-US" sz="1200" kern="1200" dirty="0">
            <a:solidFill>
              <a:schemeClr val="tx1"/>
            </a:solidFill>
          </a:endParaRPr>
        </a:p>
      </dsp:txBody>
      <dsp:txXfrm>
        <a:off x="3680687" y="575195"/>
        <a:ext cx="4356492" cy="2209308"/>
      </dsp:txXfrm>
    </dsp:sp>
    <dsp:sp modelId="{CC317761-BAEE-4233-8A3B-5271BFD7D7BA}">
      <dsp:nvSpPr>
        <dsp:cNvPr id="0" name=""/>
        <dsp:cNvSpPr/>
      </dsp:nvSpPr>
      <dsp:spPr>
        <a:xfrm>
          <a:off x="8370750" y="536498"/>
          <a:ext cx="3335701" cy="2286703"/>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DESCONEXIÓN Y PROFUNDIDAD </a:t>
          </a:r>
        </a:p>
        <a:p>
          <a:pPr marL="0" lvl="0" indent="0" algn="just" defTabSz="889000">
            <a:lnSpc>
              <a:spcPct val="90000"/>
            </a:lnSpc>
            <a:spcBef>
              <a:spcPct val="0"/>
            </a:spcBef>
            <a:spcAft>
              <a:spcPct val="35000"/>
            </a:spcAft>
            <a:buNone/>
          </a:pPr>
          <a:r>
            <a:rPr lang="es-ES" sz="1200" kern="1200" dirty="0">
              <a:solidFill>
                <a:schemeClr val="tx1"/>
              </a:solidFill>
            </a:rPr>
            <a:t>Una debilidad detectada en las RME es que algunas no han vinculado sus propósitos y actividades con las metas de los establecimientos que las conforman, a su vez quienes las conducen sólo excepcionalmente monitorean sus resultados (Pino-Yancovic et al., 2020). </a:t>
          </a:r>
          <a:endParaRPr lang="en-US" sz="1200" kern="1200" dirty="0">
            <a:solidFill>
              <a:schemeClr val="tx1"/>
            </a:solidFill>
          </a:endParaRPr>
        </a:p>
      </dsp:txBody>
      <dsp:txXfrm>
        <a:off x="8370750" y="536498"/>
        <a:ext cx="3335701" cy="2286703"/>
      </dsp:txXfrm>
    </dsp:sp>
    <dsp:sp modelId="{013D8EDA-C43B-4C7B-9E4C-0E52CBF56990}">
      <dsp:nvSpPr>
        <dsp:cNvPr id="0" name=""/>
        <dsp:cNvSpPr/>
      </dsp:nvSpPr>
      <dsp:spPr>
        <a:xfrm>
          <a:off x="10031" y="3217074"/>
          <a:ext cx="3747126" cy="2231324"/>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POSITIVAS PERO AUN JERÁRQUICAS </a:t>
          </a:r>
        </a:p>
        <a:p>
          <a:pPr marL="0" lvl="0" indent="0" algn="just" defTabSz="889000">
            <a:lnSpc>
              <a:spcPct val="90000"/>
            </a:lnSpc>
            <a:spcBef>
              <a:spcPct val="0"/>
            </a:spcBef>
            <a:spcAft>
              <a:spcPct val="35000"/>
            </a:spcAft>
            <a:buNone/>
          </a:pPr>
          <a:r>
            <a:rPr lang="es-ES" sz="1200" kern="1200" dirty="0">
              <a:solidFill>
                <a:schemeClr val="tx1"/>
              </a:solidFill>
            </a:rPr>
            <a:t>En SLEP las redes son valoradas positivamente (Uribe et al., 2019). También existe evidencia que algunas redes son coordinadas desde un enfoque vertical y jerárquico, lo que no ha permitido que se articulen apropiadamente con los intereses, expectativas y desafíos de sus participantes (González et al., 2020). </a:t>
          </a:r>
          <a:endParaRPr lang="en-US" sz="1200" kern="1200" dirty="0">
            <a:solidFill>
              <a:schemeClr val="tx1"/>
            </a:solidFill>
          </a:endParaRPr>
        </a:p>
      </dsp:txBody>
      <dsp:txXfrm>
        <a:off x="10031" y="3217074"/>
        <a:ext cx="3747126" cy="2231324"/>
      </dsp:txXfrm>
    </dsp:sp>
    <dsp:sp modelId="{65AAD646-CCEE-49CA-86BC-2FD55998A83C}">
      <dsp:nvSpPr>
        <dsp:cNvPr id="0" name=""/>
        <dsp:cNvSpPr/>
      </dsp:nvSpPr>
      <dsp:spPr>
        <a:xfrm>
          <a:off x="4090728" y="3156771"/>
          <a:ext cx="3464859" cy="2351929"/>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OPORTUNIDAD PARA DOCENTES </a:t>
          </a:r>
        </a:p>
        <a:p>
          <a:pPr marL="0" lvl="0" indent="0" algn="just" defTabSz="889000">
            <a:lnSpc>
              <a:spcPct val="90000"/>
            </a:lnSpc>
            <a:spcBef>
              <a:spcPct val="0"/>
            </a:spcBef>
            <a:spcAft>
              <a:spcPct val="35000"/>
            </a:spcAft>
            <a:buNone/>
          </a:pPr>
          <a:r>
            <a:rPr lang="es-ES" sz="1600" kern="1200" dirty="0">
              <a:solidFill>
                <a:schemeClr val="tx1"/>
              </a:solidFill>
            </a:rPr>
            <a:t>En SLEP Acelerar, fortalecer y mejorar la articulación focalizadas en compartir prácticas exitosas a nivel de gestión escolar, y especialmente entre docentes (Consejo de Evaluación del Sistema de Educación Pública, 2021; Uribe et al., 2019). </a:t>
          </a:r>
          <a:endParaRPr lang="en-US" sz="1600" kern="1200" dirty="0">
            <a:solidFill>
              <a:schemeClr val="tx1"/>
            </a:solidFill>
          </a:endParaRPr>
        </a:p>
      </dsp:txBody>
      <dsp:txXfrm>
        <a:off x="4090728" y="3156771"/>
        <a:ext cx="3464859" cy="2351929"/>
      </dsp:txXfrm>
    </dsp:sp>
    <dsp:sp modelId="{114FFCED-8CB7-46C9-A443-902B1AA23800}">
      <dsp:nvSpPr>
        <dsp:cNvPr id="0" name=""/>
        <dsp:cNvSpPr/>
      </dsp:nvSpPr>
      <dsp:spPr>
        <a:xfrm>
          <a:off x="7889158" y="3217074"/>
          <a:ext cx="3818677" cy="223132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b="1" kern="1200" dirty="0">
              <a:solidFill>
                <a:schemeClr val="tx1"/>
              </a:solidFill>
            </a:rPr>
            <a:t>METODOLOGÍA TENAZ EFECTIVA</a:t>
          </a:r>
        </a:p>
        <a:p>
          <a:pPr marL="0" lvl="0" indent="0" algn="just" defTabSz="889000">
            <a:lnSpc>
              <a:spcPct val="90000"/>
            </a:lnSpc>
            <a:spcBef>
              <a:spcPct val="0"/>
            </a:spcBef>
            <a:spcAft>
              <a:spcPct val="35000"/>
            </a:spcAft>
            <a:buNone/>
          </a:pPr>
          <a:r>
            <a:rPr lang="es-CL" sz="1600" kern="1200" dirty="0">
              <a:solidFill>
                <a:schemeClr val="tx1"/>
              </a:solidFill>
            </a:rPr>
            <a:t>Red de Mejoramiento UBC al implementar tenazmente una metodología coherente en diferentes niveles del sistema desarrolla el capital profesional de sus líderes y educadores desarrollando una red profunda (Pino-Yancovic y Valenzuela, 2022;2023)</a:t>
          </a:r>
          <a:endParaRPr lang="en-US" sz="1600" kern="1200" dirty="0">
            <a:solidFill>
              <a:schemeClr val="tx1"/>
            </a:solidFill>
          </a:endParaRPr>
        </a:p>
      </dsp:txBody>
      <dsp:txXfrm>
        <a:off x="7889158" y="3217074"/>
        <a:ext cx="3818677" cy="2231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BC115-D80A-437D-976E-D22913EDAB1A}">
      <dsp:nvSpPr>
        <dsp:cNvPr id="0" name=""/>
        <dsp:cNvSpPr/>
      </dsp:nvSpPr>
      <dsp:spPr>
        <a:xfrm>
          <a:off x="0" y="63325"/>
          <a:ext cx="11893271" cy="7645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1BE125-0948-45EB-84AC-A9CC0400E5AD}">
      <dsp:nvSpPr>
        <dsp:cNvPr id="0" name=""/>
        <dsp:cNvSpPr/>
      </dsp:nvSpPr>
      <dsp:spPr>
        <a:xfrm>
          <a:off x="231270" y="235345"/>
          <a:ext cx="420903" cy="4204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FA1994-07E6-4A64-B68F-537EA3C82FF4}">
      <dsp:nvSpPr>
        <dsp:cNvPr id="0" name=""/>
        <dsp:cNvSpPr/>
      </dsp:nvSpPr>
      <dsp:spPr>
        <a:xfrm>
          <a:off x="883445" y="63325"/>
          <a:ext cx="10930453" cy="907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84" tIns="96084" rIns="96084" bIns="96084" numCol="1" spcCol="1270" anchor="ctr" anchorCtr="0">
          <a:noAutofit/>
        </a:bodyPr>
        <a:lstStyle/>
        <a:p>
          <a:pPr marL="0" lvl="0" indent="0" algn="l" defTabSz="711200">
            <a:lnSpc>
              <a:spcPct val="100000"/>
            </a:lnSpc>
            <a:spcBef>
              <a:spcPct val="0"/>
            </a:spcBef>
            <a:spcAft>
              <a:spcPct val="35000"/>
            </a:spcAft>
            <a:buNone/>
          </a:pPr>
          <a:r>
            <a:rPr lang="es-ES" sz="1600" kern="1200" dirty="0"/>
            <a:t>Versión abreviada del cuestionario de LIDERES EDUCATIVOS (Ahumada et al., 2019)  basado en el </a:t>
          </a:r>
          <a:r>
            <a:rPr lang="es-ES" sz="1600" kern="1200" dirty="0" err="1"/>
            <a:t>Educational</a:t>
          </a:r>
          <a:r>
            <a:rPr lang="es-ES" sz="1600" kern="1200" dirty="0"/>
            <a:t> </a:t>
          </a:r>
          <a:r>
            <a:rPr lang="es-ES" sz="1600" kern="1200" dirty="0" err="1"/>
            <a:t>Collaborative</a:t>
          </a:r>
          <a:r>
            <a:rPr lang="es-ES" sz="1600" kern="1200" dirty="0"/>
            <a:t> Networks </a:t>
          </a:r>
          <a:r>
            <a:rPr lang="es-ES" sz="1600" kern="1200" dirty="0" err="1"/>
            <a:t>Questionnaire</a:t>
          </a:r>
          <a:r>
            <a:rPr lang="es-ES" sz="1600" kern="1200" dirty="0"/>
            <a:t> (ECN-Q) de Díaz-Gibson, </a:t>
          </a:r>
          <a:r>
            <a:rPr lang="es-ES" sz="1600" kern="1200" dirty="0" err="1"/>
            <a:t>Civís</a:t>
          </a:r>
          <a:r>
            <a:rPr lang="es-ES" sz="1600" kern="1200" dirty="0"/>
            <a:t>-Zaragoza y </a:t>
          </a:r>
          <a:r>
            <a:rPr lang="es-ES" sz="1600" kern="1200" dirty="0" err="1"/>
            <a:t>Guàrdia</a:t>
          </a:r>
          <a:r>
            <a:rPr lang="es-ES" sz="1600" kern="1200" dirty="0"/>
            <a:t>-Olmos (2014).</a:t>
          </a:r>
          <a:endParaRPr lang="en-US" sz="1600" kern="1200" dirty="0"/>
        </a:p>
      </dsp:txBody>
      <dsp:txXfrm>
        <a:off x="883445" y="63325"/>
        <a:ext cx="10930453" cy="907881"/>
      </dsp:txXfrm>
    </dsp:sp>
    <dsp:sp modelId="{AB941BAC-0DAD-4B66-ACFE-84E87093CEBD}">
      <dsp:nvSpPr>
        <dsp:cNvPr id="0" name=""/>
        <dsp:cNvSpPr/>
      </dsp:nvSpPr>
      <dsp:spPr>
        <a:xfrm>
          <a:off x="0" y="1198177"/>
          <a:ext cx="11893271" cy="7645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981CA1-3DF2-4156-B43E-96F8AD535871}">
      <dsp:nvSpPr>
        <dsp:cNvPr id="0" name=""/>
        <dsp:cNvSpPr/>
      </dsp:nvSpPr>
      <dsp:spPr>
        <a:xfrm>
          <a:off x="231270" y="1370197"/>
          <a:ext cx="420903" cy="4204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9F7F8-A82F-4164-8EA2-FD88EA141836}">
      <dsp:nvSpPr>
        <dsp:cNvPr id="0" name=""/>
        <dsp:cNvSpPr/>
      </dsp:nvSpPr>
      <dsp:spPr>
        <a:xfrm>
          <a:off x="883445" y="1198177"/>
          <a:ext cx="10930453" cy="907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84" tIns="96084" rIns="96084" bIns="96084" numCol="1" spcCol="1270" anchor="ctr" anchorCtr="0">
          <a:noAutofit/>
        </a:bodyPr>
        <a:lstStyle/>
        <a:p>
          <a:pPr marL="0" lvl="0" indent="0" algn="l" defTabSz="800100">
            <a:lnSpc>
              <a:spcPct val="100000"/>
            </a:lnSpc>
            <a:spcBef>
              <a:spcPct val="0"/>
            </a:spcBef>
            <a:spcAft>
              <a:spcPct val="35000"/>
            </a:spcAft>
            <a:buNone/>
          </a:pPr>
          <a:r>
            <a:rPr lang="es-ES" sz="1800" kern="1200" dirty="0"/>
            <a:t>Tres dimensiones Capital profesional, Trabajo en red y Mejora en red (23 ítems en una escala Likert) </a:t>
          </a:r>
          <a:endParaRPr lang="en-US" sz="1800" kern="1200" dirty="0"/>
        </a:p>
      </dsp:txBody>
      <dsp:txXfrm>
        <a:off x="883445" y="1198177"/>
        <a:ext cx="10930453" cy="907881"/>
      </dsp:txXfrm>
    </dsp:sp>
    <dsp:sp modelId="{0A287779-1B7E-482B-BDD7-ABF9C87D5DBD}">
      <dsp:nvSpPr>
        <dsp:cNvPr id="0" name=""/>
        <dsp:cNvSpPr/>
      </dsp:nvSpPr>
      <dsp:spPr>
        <a:xfrm>
          <a:off x="0" y="2359085"/>
          <a:ext cx="11893271" cy="7645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5F454-202F-4008-9784-2862C26A42F3}">
      <dsp:nvSpPr>
        <dsp:cNvPr id="0" name=""/>
        <dsp:cNvSpPr/>
      </dsp:nvSpPr>
      <dsp:spPr>
        <a:xfrm>
          <a:off x="231270" y="2505049"/>
          <a:ext cx="420903" cy="4204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D5EBE-1730-44B0-BF5B-150DB4C04586}">
      <dsp:nvSpPr>
        <dsp:cNvPr id="0" name=""/>
        <dsp:cNvSpPr/>
      </dsp:nvSpPr>
      <dsp:spPr>
        <a:xfrm>
          <a:off x="883445" y="2333030"/>
          <a:ext cx="10930453" cy="907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84" tIns="96084" rIns="96084" bIns="96084" numCol="1" spcCol="1270" anchor="ctr" anchorCtr="0">
          <a:noAutofit/>
        </a:bodyPr>
        <a:lstStyle/>
        <a:p>
          <a:pPr marL="0" lvl="0" indent="0" algn="l" defTabSz="800100">
            <a:lnSpc>
              <a:spcPct val="100000"/>
            </a:lnSpc>
            <a:spcBef>
              <a:spcPct val="0"/>
            </a:spcBef>
            <a:spcAft>
              <a:spcPct val="35000"/>
            </a:spcAft>
            <a:buNone/>
          </a:pPr>
          <a:r>
            <a:rPr lang="es-ES" sz="1800" kern="1200" dirty="0"/>
            <a:t>Sección de preguntas respecto (1) al propósito, (2) las actividades que se realizan en red y (3) aportes y dificultades del trabajo en red. </a:t>
          </a:r>
          <a:endParaRPr lang="en-US" sz="1800" kern="1200" dirty="0"/>
        </a:p>
      </dsp:txBody>
      <dsp:txXfrm>
        <a:off x="883445" y="2333030"/>
        <a:ext cx="10930453" cy="907881"/>
      </dsp:txXfrm>
    </dsp:sp>
    <dsp:sp modelId="{CB8D6720-A044-49A0-B26D-F510BEBE3D12}">
      <dsp:nvSpPr>
        <dsp:cNvPr id="0" name=""/>
        <dsp:cNvSpPr/>
      </dsp:nvSpPr>
      <dsp:spPr>
        <a:xfrm>
          <a:off x="0" y="3532431"/>
          <a:ext cx="11893271" cy="7645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780005-2865-4638-8D63-06AC6DF094F5}">
      <dsp:nvSpPr>
        <dsp:cNvPr id="0" name=""/>
        <dsp:cNvSpPr/>
      </dsp:nvSpPr>
      <dsp:spPr>
        <a:xfrm>
          <a:off x="231270" y="3639901"/>
          <a:ext cx="420903" cy="4204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4D6FF4-A1E4-43AD-8031-849C1F1C6167}">
      <dsp:nvSpPr>
        <dsp:cNvPr id="0" name=""/>
        <dsp:cNvSpPr/>
      </dsp:nvSpPr>
      <dsp:spPr>
        <a:xfrm>
          <a:off x="883445" y="3467882"/>
          <a:ext cx="10930453" cy="907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84" tIns="96084" rIns="96084" bIns="96084" numCol="1" spcCol="1270" anchor="ctr" anchorCtr="0">
          <a:noAutofit/>
        </a:bodyPr>
        <a:lstStyle/>
        <a:p>
          <a:pPr marL="0" lvl="0" indent="0" algn="l" defTabSz="800100">
            <a:lnSpc>
              <a:spcPct val="100000"/>
            </a:lnSpc>
            <a:spcBef>
              <a:spcPct val="0"/>
            </a:spcBef>
            <a:spcAft>
              <a:spcPct val="35000"/>
            </a:spcAft>
            <a:buNone/>
          </a:pPr>
          <a:r>
            <a:rPr lang="es-ES" sz="1800" kern="1200" dirty="0"/>
            <a:t>Redes reportadas en las Macrozonas del Centro de Liderazgo: (a) Región del Maule, (b) Región de Coquimbo, (c) Región de Valparaíso, (d) Región de O’Higgins, (e) Región Metropolitana, y (f) Región de Magallanes. </a:t>
          </a:r>
          <a:endParaRPr lang="en-US" sz="1800" kern="1200" dirty="0"/>
        </a:p>
      </dsp:txBody>
      <dsp:txXfrm>
        <a:off x="883445" y="3467882"/>
        <a:ext cx="10930453" cy="907881"/>
      </dsp:txXfrm>
    </dsp:sp>
    <dsp:sp modelId="{F8FFF317-212C-4A03-824B-3BF7E3D35A69}">
      <dsp:nvSpPr>
        <dsp:cNvPr id="0" name=""/>
        <dsp:cNvSpPr/>
      </dsp:nvSpPr>
      <dsp:spPr>
        <a:xfrm>
          <a:off x="0" y="4722891"/>
          <a:ext cx="11893271" cy="9375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7DC826-92E1-4AC4-A67E-4BF7C2608033}">
      <dsp:nvSpPr>
        <dsp:cNvPr id="0" name=""/>
        <dsp:cNvSpPr/>
      </dsp:nvSpPr>
      <dsp:spPr>
        <a:xfrm>
          <a:off x="231496" y="4861272"/>
          <a:ext cx="420903" cy="4204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44E35D-00E5-4F8C-B7CA-F20D6945F59E}">
      <dsp:nvSpPr>
        <dsp:cNvPr id="0" name=""/>
        <dsp:cNvSpPr/>
      </dsp:nvSpPr>
      <dsp:spPr>
        <a:xfrm>
          <a:off x="883897" y="4689252"/>
          <a:ext cx="10843642" cy="907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84" tIns="96084" rIns="96084" bIns="96084" numCol="1" spcCol="1270" anchor="ctr" anchorCtr="0">
          <a:noAutofit/>
        </a:bodyPr>
        <a:lstStyle/>
        <a:p>
          <a:pPr marL="0" lvl="0" indent="0" algn="l" defTabSz="800100">
            <a:lnSpc>
              <a:spcPct val="100000"/>
            </a:lnSpc>
            <a:spcBef>
              <a:spcPct val="0"/>
            </a:spcBef>
            <a:spcAft>
              <a:spcPct val="35000"/>
            </a:spcAft>
            <a:buNone/>
          </a:pPr>
          <a:r>
            <a:rPr lang="es-ES" sz="1800" kern="1200" dirty="0"/>
            <a:t>Aplicación online durante el 16 de junio y 17 de agosto 2023. 480 respuestas válidas, que corresponden a 155 Redes de Mejoramiento Escolar y Redes Temáticas. De estas 155 redes, hay 30 que tuvieron respuestas de más de un 40% de los establecimientos inscritos en la red.</a:t>
          </a:r>
          <a:endParaRPr lang="en-US" sz="1800" kern="1200" dirty="0"/>
        </a:p>
      </dsp:txBody>
      <dsp:txXfrm>
        <a:off x="883897" y="4689252"/>
        <a:ext cx="10843642" cy="907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ED095-B57C-44A8-951C-C291BDF4EEE8}">
      <dsp:nvSpPr>
        <dsp:cNvPr id="0" name=""/>
        <dsp:cNvSpPr/>
      </dsp:nvSpPr>
      <dsp:spPr>
        <a:xfrm>
          <a:off x="0" y="103559"/>
          <a:ext cx="10924609" cy="23026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CB924-B244-4EE9-9304-6581639BC979}">
      <dsp:nvSpPr>
        <dsp:cNvPr id="0" name=""/>
        <dsp:cNvSpPr/>
      </dsp:nvSpPr>
      <dsp:spPr>
        <a:xfrm>
          <a:off x="556835" y="748651"/>
          <a:ext cx="1012427" cy="10124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92546D-C0A9-4EFE-ADEB-001EE59B38FA}">
      <dsp:nvSpPr>
        <dsp:cNvPr id="0" name=""/>
        <dsp:cNvSpPr/>
      </dsp:nvSpPr>
      <dsp:spPr>
        <a:xfrm>
          <a:off x="2093269" y="159104"/>
          <a:ext cx="8754133" cy="1921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55" tIns="203355" rIns="203355" bIns="203355" numCol="1" spcCol="1270" anchor="ctr" anchorCtr="0">
          <a:noAutofit/>
        </a:bodyPr>
        <a:lstStyle/>
        <a:p>
          <a:pPr marL="0" lvl="0" indent="0" algn="l" defTabSz="889000">
            <a:lnSpc>
              <a:spcPct val="100000"/>
            </a:lnSpc>
            <a:spcBef>
              <a:spcPct val="0"/>
            </a:spcBef>
            <a:spcAft>
              <a:spcPct val="35000"/>
            </a:spcAft>
            <a:buNone/>
          </a:pPr>
          <a:r>
            <a:rPr lang="es-ES" sz="2000" kern="1200" dirty="0"/>
            <a:t>Los resultados corresponden principalmente a directoras de las regiones del Maule (35%), Valparaíso (25%), Metropolitana (15%) y O´Higgins(14%) con una edad de más de 45 años, tienen bastante experiencia en el sistema escolar (la mayoría más de 16 años) y en su cargo (más de cinco años).</a:t>
          </a:r>
          <a:endParaRPr lang="en-US" sz="2000" kern="1200" dirty="0"/>
        </a:p>
      </dsp:txBody>
      <dsp:txXfrm>
        <a:off x="2093269" y="159104"/>
        <a:ext cx="8754133" cy="1921463"/>
      </dsp:txXfrm>
    </dsp:sp>
    <dsp:sp modelId="{76B94334-2A1E-4801-8F42-48E481B76CE9}">
      <dsp:nvSpPr>
        <dsp:cNvPr id="0" name=""/>
        <dsp:cNvSpPr/>
      </dsp:nvSpPr>
      <dsp:spPr>
        <a:xfrm>
          <a:off x="0" y="2778817"/>
          <a:ext cx="10924609" cy="23040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1EDA0-F507-4B95-996F-C722FC667A17}">
      <dsp:nvSpPr>
        <dsp:cNvPr id="0" name=""/>
        <dsp:cNvSpPr/>
      </dsp:nvSpPr>
      <dsp:spPr>
        <a:xfrm>
          <a:off x="556835" y="3424626"/>
          <a:ext cx="1012427" cy="10124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DF161B-8C77-4F78-8D1D-D7B7845DC594}">
      <dsp:nvSpPr>
        <dsp:cNvPr id="0" name=""/>
        <dsp:cNvSpPr/>
      </dsp:nvSpPr>
      <dsp:spPr>
        <a:xfrm>
          <a:off x="2122158" y="2835098"/>
          <a:ext cx="8718241" cy="1921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55" tIns="203355" rIns="203355" bIns="203355" numCol="1" spcCol="1270" anchor="ctr" anchorCtr="0">
          <a:noAutofit/>
        </a:bodyPr>
        <a:lstStyle/>
        <a:p>
          <a:pPr marL="0" lvl="0" indent="0" algn="just" defTabSz="889000">
            <a:lnSpc>
              <a:spcPct val="100000"/>
            </a:lnSpc>
            <a:spcBef>
              <a:spcPct val="0"/>
            </a:spcBef>
            <a:spcAft>
              <a:spcPct val="35000"/>
            </a:spcAft>
            <a:buNone/>
          </a:pPr>
          <a:r>
            <a:rPr lang="es-ES" sz="2000" kern="1200" dirty="0"/>
            <a:t>Principalmente responden participantes de la red (84,8%) (menos coordinadores), en las cuales desean continuar participando (94,4%). Un 78,9% cuentan con la participación de su sostenedor y funcionan hace cuatro años. Sólo un 50,3% señala que se han mantenido los mismos miembros desde el año pasado (2022) (El año 2022 este dato era un 63,82%). </a:t>
          </a:r>
          <a:endParaRPr lang="en-US" sz="2000" kern="1200" dirty="0"/>
        </a:p>
      </dsp:txBody>
      <dsp:txXfrm>
        <a:off x="2122158" y="2835098"/>
        <a:ext cx="8718241" cy="19214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6D78D-E421-4DBC-ABE9-AE99D3FF84A1}" type="datetimeFigureOut">
              <a:rPr lang="es-CL" smtClean="0"/>
              <a:t>14-11-2023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B111B-4483-44EA-9E2E-59B5EB714850}" type="slidenum">
              <a:rPr lang="es-CL" smtClean="0"/>
              <a:t>‹Nº›</a:t>
            </a:fld>
            <a:endParaRPr lang="es-CL"/>
          </a:p>
        </p:txBody>
      </p:sp>
    </p:spTree>
    <p:extLst>
      <p:ext uri="{BB962C8B-B14F-4D97-AF65-F5344CB8AC3E}">
        <p14:creationId xmlns:p14="http://schemas.microsoft.com/office/powerpoint/2010/main" val="247150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5897cb6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5897cb66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CL" dirty="0"/>
              <a:t>En este gráfico podemos visualizar la frecuencia con que se realizan distintas actividades de la red, presentándose en tonos anaranjados la proporción de respuestas que señala que la actividad no se ha realizado nunca o casi nunca, en tonos verdeazulados se presentan la proporción de encuestados que señala que la actividad se realiza siempre o casi siempre, y en gris aparecen las respuestas correspondientes a que la actividad se realiza “a veces”, que es la categoría intermedia de esta escala. Como podemos visualizar, </a:t>
            </a:r>
            <a:endParaRPr dirty="0"/>
          </a:p>
        </p:txBody>
      </p:sp>
      <p:sp>
        <p:nvSpPr>
          <p:cNvPr id="188" name="Google Shape;188;gd5897cb66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10</a:t>
            </a:fld>
            <a:endParaRPr/>
          </a:p>
        </p:txBody>
      </p:sp>
    </p:spTree>
    <p:extLst>
      <p:ext uri="{BB962C8B-B14F-4D97-AF65-F5344CB8AC3E}">
        <p14:creationId xmlns:p14="http://schemas.microsoft.com/office/powerpoint/2010/main" val="1593528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5897cb6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5897cb66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CL" dirty="0"/>
              <a:t>En este gráfico podemos visualizar la frecuencia con que se realizan distintas actividades de la red, presentándose en tonos anaranjados la proporción de respuestas que señala que la actividad no se ha realizado nunca o casi nunca, en tonos verdeazulados se presentan la proporción de encuestados que señala que la actividad se realiza siempre o casi siempre, y en gris aparecen las respuestas correspondientes a que la actividad se realiza “a veces”, que es la categoría intermedia de esta escala. Como podemos visualizar, </a:t>
            </a:r>
            <a:endParaRPr dirty="0"/>
          </a:p>
        </p:txBody>
      </p:sp>
      <p:sp>
        <p:nvSpPr>
          <p:cNvPr id="188" name="Google Shape;188;gd5897cb66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11</a:t>
            </a:fld>
            <a:endParaRPr/>
          </a:p>
        </p:txBody>
      </p:sp>
    </p:spTree>
    <p:extLst>
      <p:ext uri="{BB962C8B-B14F-4D97-AF65-F5344CB8AC3E}">
        <p14:creationId xmlns:p14="http://schemas.microsoft.com/office/powerpoint/2010/main" val="41277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5897cb6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5897cb66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gd5897cb66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12</a:t>
            </a:fld>
            <a:endParaRPr/>
          </a:p>
        </p:txBody>
      </p:sp>
    </p:spTree>
    <p:extLst>
      <p:ext uri="{BB962C8B-B14F-4D97-AF65-F5344CB8AC3E}">
        <p14:creationId xmlns:p14="http://schemas.microsoft.com/office/powerpoint/2010/main" val="2199217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552B111B-4483-44EA-9E2E-59B5EB714850}" type="slidenum">
              <a:rPr lang="es-CL" smtClean="0"/>
              <a:t>13</a:t>
            </a:fld>
            <a:endParaRPr lang="es-CL"/>
          </a:p>
        </p:txBody>
      </p:sp>
    </p:spTree>
    <p:extLst>
      <p:ext uri="{BB962C8B-B14F-4D97-AF65-F5344CB8AC3E}">
        <p14:creationId xmlns:p14="http://schemas.microsoft.com/office/powerpoint/2010/main" val="1267771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5897cb6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5897cb66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gd5897cb66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14</a:t>
            </a:fld>
            <a:endParaRPr/>
          </a:p>
        </p:txBody>
      </p:sp>
    </p:spTree>
    <p:extLst>
      <p:ext uri="{BB962C8B-B14F-4D97-AF65-F5344CB8AC3E}">
        <p14:creationId xmlns:p14="http://schemas.microsoft.com/office/powerpoint/2010/main" val="4040709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5897cb6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5897cb66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Posibilidad</a:t>
            </a:r>
            <a:r>
              <a:rPr lang="es-ES" baseline="0" dirty="0"/>
              <a:t> de comentar los gráficos… </a:t>
            </a:r>
            <a:endParaRPr dirty="0"/>
          </a:p>
        </p:txBody>
      </p:sp>
      <p:sp>
        <p:nvSpPr>
          <p:cNvPr id="188" name="Google Shape;188;gd5897cb66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15</a:t>
            </a:fld>
            <a:endParaRPr/>
          </a:p>
        </p:txBody>
      </p:sp>
    </p:spTree>
    <p:extLst>
      <p:ext uri="{BB962C8B-B14F-4D97-AF65-F5344CB8AC3E}">
        <p14:creationId xmlns:p14="http://schemas.microsoft.com/office/powerpoint/2010/main" val="265474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5897cb6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5897cb66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En relación con los resultados relativos al capital profesional, </a:t>
            </a:r>
            <a:r>
              <a:rPr lang="es-CL" b="0" i="0" dirty="0">
                <a:solidFill>
                  <a:srgbClr val="000000"/>
                </a:solidFill>
                <a:effectLst/>
                <a:latin typeface="WordVisi_MSFontService"/>
              </a:rPr>
              <a:t>podemos visualizar que en general los participantes se encontraban de acuerdo con todas las afirmaciones.</a:t>
            </a:r>
            <a:endParaRPr dirty="0"/>
          </a:p>
        </p:txBody>
      </p:sp>
      <p:sp>
        <p:nvSpPr>
          <p:cNvPr id="188" name="Google Shape;188;gd5897cb66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16</a:t>
            </a:fld>
            <a:endParaRPr/>
          </a:p>
        </p:txBody>
      </p:sp>
    </p:spTree>
    <p:extLst>
      <p:ext uri="{BB962C8B-B14F-4D97-AF65-F5344CB8AC3E}">
        <p14:creationId xmlns:p14="http://schemas.microsoft.com/office/powerpoint/2010/main" val="3607611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5897cb6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5897cb66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gd5897cb66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17</a:t>
            </a:fld>
            <a:endParaRPr/>
          </a:p>
        </p:txBody>
      </p:sp>
    </p:spTree>
    <p:extLst>
      <p:ext uri="{BB962C8B-B14F-4D97-AF65-F5344CB8AC3E}">
        <p14:creationId xmlns:p14="http://schemas.microsoft.com/office/powerpoint/2010/main" val="86222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5897cb6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5897cb66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gd5897cb66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18</a:t>
            </a:fld>
            <a:endParaRPr/>
          </a:p>
        </p:txBody>
      </p:sp>
    </p:spTree>
    <p:extLst>
      <p:ext uri="{BB962C8B-B14F-4D97-AF65-F5344CB8AC3E}">
        <p14:creationId xmlns:p14="http://schemas.microsoft.com/office/powerpoint/2010/main" val="3255137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B111B-4483-44EA-9E2E-59B5EB714850}"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27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Estudios internacionales y nacionales nos indican que hay tres condiciones claves para promover un buen funcionamiento de la red educativa. En primer lugar, es necesario que la red tenga definido claramente un propósito, que sea significativo y compartido por los miembros de la red, para lo cual es muy relevante que el propósito se vincule con las metas de aprendizaje de las instituciones educativas que conforman la red (Rincón-</a:t>
            </a:r>
            <a:r>
              <a:rPr lang="es-CL" sz="1200" dirty="0" err="1">
                <a:solidFill>
                  <a:srgbClr val="000000"/>
                </a:solidFill>
                <a:effectLst/>
                <a:latin typeface="Verdana" panose="020B0604030504040204" pitchFamily="34" charset="0"/>
                <a:ea typeface="Calibri" panose="020F0502020204030204" pitchFamily="34" charset="0"/>
                <a:cs typeface="Calibri" panose="020F0502020204030204" pitchFamily="34" charset="0"/>
              </a:rPr>
              <a:t>Gallardo</a:t>
            </a:r>
            <a:r>
              <a:rPr lang="es-CL" sz="12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 y Fullan, 2016). En segundo lugar, es importante que se establezca una metodología de trabajo que permita la generación y movilización de conocimientos entre sus participantes, para lo cual es fundamental dar protagonismo a los distintos agentes de la red. En tercer lugar, también es relevante que se desarrollen actividades de colaboración que permitan el desarrollo de relaciones de confianza y de un sentimiento de responsabilidad compartida.</a:t>
            </a:r>
            <a:endParaRPr lang="en-U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B2079-E9F0-4E7D-86B4-76181E7112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609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5897cb6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5897cb66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Grado de acuerdo con que las decisiones que se toman en las redes son consensuadas entre los participantes (mayor acuerdo en </a:t>
            </a:r>
            <a:r>
              <a:rPr lang="es-ES" dirty="0" err="1"/>
              <a:t>SLEP</a:t>
            </a:r>
            <a:r>
              <a:rPr lang="es-ES" dirty="0"/>
              <a:t> que en Mineduc).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lvl="0" indent="0" algn="l" rtl="0">
              <a:spcBef>
                <a:spcPts val="0"/>
              </a:spcBef>
              <a:spcAft>
                <a:spcPts val="0"/>
              </a:spcAft>
              <a:buNone/>
            </a:pPr>
            <a:r>
              <a:rPr lang="es-ES" dirty="0"/>
              <a:t>En azul se muestra la frecuencia esperada (esperada en caso de que no haya relación entre el tipo de administración y el grado de acuerdo con la frase)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188" name="Google Shape;188;gd5897cb66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20</a:t>
            </a:fld>
            <a:endParaRPr/>
          </a:p>
        </p:txBody>
      </p:sp>
    </p:spTree>
    <p:extLst>
      <p:ext uri="{BB962C8B-B14F-4D97-AF65-F5344CB8AC3E}">
        <p14:creationId xmlns:p14="http://schemas.microsoft.com/office/powerpoint/2010/main" val="148717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5897cb6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5897cb66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Grado de acuerdo con que el trabajo de la red favorece la cooperación entre sus miembros (mayor acuerdo en </a:t>
            </a:r>
            <a:r>
              <a:rPr lang="es-ES" dirty="0" err="1"/>
              <a:t>SLEP</a:t>
            </a:r>
            <a:r>
              <a:rPr lang="es-ES" dirty="0"/>
              <a:t> que en Mineduc).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lvl="0" indent="0" algn="l" rtl="0">
              <a:spcBef>
                <a:spcPts val="0"/>
              </a:spcBef>
              <a:spcAft>
                <a:spcPts val="0"/>
              </a:spcAft>
              <a:buNone/>
            </a:pPr>
            <a:r>
              <a:rPr lang="es-ES" dirty="0"/>
              <a:t>En azul se muestra la frecuencia esperada (esperada en caso de que no haya relación entre el tipo de administración y el grado de acuerdo con la frase)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188" name="Google Shape;188;gd5897cb66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21</a:t>
            </a:fld>
            <a:endParaRPr/>
          </a:p>
        </p:txBody>
      </p:sp>
    </p:spTree>
    <p:extLst>
      <p:ext uri="{BB962C8B-B14F-4D97-AF65-F5344CB8AC3E}">
        <p14:creationId xmlns:p14="http://schemas.microsoft.com/office/powerpoint/2010/main" val="2207740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552B111B-4483-44EA-9E2E-59B5EB714850}" type="slidenum">
              <a:rPr lang="es-CL" smtClean="0"/>
              <a:t>22</a:t>
            </a:fld>
            <a:endParaRPr lang="es-CL"/>
          </a:p>
        </p:txBody>
      </p:sp>
    </p:spTree>
    <p:extLst>
      <p:ext uri="{BB962C8B-B14F-4D97-AF65-F5344CB8AC3E}">
        <p14:creationId xmlns:p14="http://schemas.microsoft.com/office/powerpoint/2010/main" val="716192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552B111B-4483-44EA-9E2E-59B5EB714850}" type="slidenum">
              <a:rPr lang="es-CL" smtClean="0"/>
              <a:t>23</a:t>
            </a:fld>
            <a:endParaRPr lang="es-CL"/>
          </a:p>
        </p:txBody>
      </p:sp>
    </p:spTree>
    <p:extLst>
      <p:ext uri="{BB962C8B-B14F-4D97-AF65-F5344CB8AC3E}">
        <p14:creationId xmlns:p14="http://schemas.microsoft.com/office/powerpoint/2010/main" val="1532974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552B111B-4483-44EA-9E2E-59B5EB714850}" type="slidenum">
              <a:rPr lang="es-CL" smtClean="0"/>
              <a:t>24</a:t>
            </a:fld>
            <a:endParaRPr lang="es-CL"/>
          </a:p>
        </p:txBody>
      </p:sp>
    </p:spTree>
    <p:extLst>
      <p:ext uri="{BB962C8B-B14F-4D97-AF65-F5344CB8AC3E}">
        <p14:creationId xmlns:p14="http://schemas.microsoft.com/office/powerpoint/2010/main" val="62885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2051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5897cb6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5897cb66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Para monitorear como están funcionando las redes educativas en Chile ….</a:t>
            </a:r>
          </a:p>
          <a:p>
            <a:pPr marL="0" lvl="0" indent="0" algn="l" rtl="0">
              <a:spcBef>
                <a:spcPts val="0"/>
              </a:spcBef>
              <a:spcAft>
                <a:spcPts val="0"/>
              </a:spcAft>
              <a:buNone/>
            </a:pPr>
            <a:r>
              <a:rPr lang="es-ES" dirty="0"/>
              <a:t>Capital profesional: que refiere a </a:t>
            </a:r>
            <a:r>
              <a:rPr lang="es-CL" b="0" i="0" dirty="0">
                <a:solidFill>
                  <a:srgbClr val="000000"/>
                </a:solidFill>
                <a:effectLst/>
                <a:latin typeface="WordVisi_MSFontService"/>
              </a:rPr>
              <a:t>la capacidad de los participantes de una red para establecer relaciones de confianza basadas en la generación de vínculos de cooperación y reciprocidad entre sus miembros</a:t>
            </a:r>
          </a:p>
          <a:p>
            <a:pPr marL="0" lvl="0" indent="0" algn="l" rtl="0">
              <a:spcBef>
                <a:spcPts val="0"/>
              </a:spcBef>
              <a:spcAft>
                <a:spcPts val="0"/>
              </a:spcAft>
              <a:buNone/>
            </a:pPr>
            <a:r>
              <a:rPr lang="es-CL" b="0" i="0" dirty="0">
                <a:solidFill>
                  <a:srgbClr val="000000"/>
                </a:solidFill>
                <a:effectLst/>
                <a:latin typeface="WordVisi_MSFontService"/>
              </a:rPr>
              <a:t>Trabajo en red: que refiere a la planificación y ejecución de estrategias en la red que facilitan el desarrollo de la misma </a:t>
            </a:r>
            <a:r>
              <a:rPr lang="es-CL" b="0" i="0" dirty="0" err="1">
                <a:solidFill>
                  <a:srgbClr val="000000"/>
                </a:solidFill>
                <a:effectLst/>
                <a:latin typeface="WordVisi_MSFontService"/>
              </a:rPr>
              <a:t>gy</a:t>
            </a:r>
            <a:r>
              <a:rPr lang="es-CL" b="0" i="0" dirty="0">
                <a:solidFill>
                  <a:srgbClr val="000000"/>
                </a:solidFill>
                <a:effectLst/>
                <a:latin typeface="WordVisi_MSFontService"/>
              </a:rPr>
              <a:t> la colaboración entre los establecimientos.</a:t>
            </a:r>
          </a:p>
          <a:p>
            <a:pPr marL="0" lvl="0" indent="0" algn="l" rtl="0">
              <a:spcBef>
                <a:spcPts val="0"/>
              </a:spcBef>
              <a:spcAft>
                <a:spcPts val="0"/>
              </a:spcAft>
              <a:buNone/>
            </a:pPr>
            <a:r>
              <a:rPr lang="es-CL" b="0" i="0" dirty="0">
                <a:solidFill>
                  <a:srgbClr val="000000"/>
                </a:solidFill>
                <a:effectLst/>
                <a:latin typeface="WordVisi_MSFontService"/>
              </a:rPr>
              <a:t>Mejora en red: alude a la utilidad de la red para mejorar el rendimiento de los alumnos</a:t>
            </a:r>
            <a:endParaRPr lang="es-ES" dirty="0"/>
          </a:p>
        </p:txBody>
      </p:sp>
      <p:sp>
        <p:nvSpPr>
          <p:cNvPr id="188" name="Google Shape;188;gd5897cb66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4</a:t>
            </a:fld>
            <a:endParaRPr/>
          </a:p>
        </p:txBody>
      </p:sp>
    </p:spTree>
    <p:extLst>
      <p:ext uri="{BB962C8B-B14F-4D97-AF65-F5344CB8AC3E}">
        <p14:creationId xmlns:p14="http://schemas.microsoft.com/office/powerpoint/2010/main" val="343333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5897cb6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5897cb66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gd5897cb66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5</a:t>
            </a:fld>
            <a:endParaRPr/>
          </a:p>
        </p:txBody>
      </p:sp>
    </p:spTree>
    <p:extLst>
      <p:ext uri="{BB962C8B-B14F-4D97-AF65-F5344CB8AC3E}">
        <p14:creationId xmlns:p14="http://schemas.microsoft.com/office/powerpoint/2010/main" val="61339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5897cb6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5897cb66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gd5897cb66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6</a:t>
            </a:fld>
            <a:endParaRPr/>
          </a:p>
        </p:txBody>
      </p:sp>
    </p:spTree>
    <p:extLst>
      <p:ext uri="{BB962C8B-B14F-4D97-AF65-F5344CB8AC3E}">
        <p14:creationId xmlns:p14="http://schemas.microsoft.com/office/powerpoint/2010/main" val="3044815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5897cb6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5897cb66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Esta actividad es importante ya que permite involucrar en mayor medida a los distintos miembros de la red y así fortalecer el sentimiento de responsabilidad compartida, que como mencionábamos al inicio es crucial para un buen funcionamiento de la red.</a:t>
            </a:r>
            <a:endParaRPr dirty="0"/>
          </a:p>
        </p:txBody>
      </p:sp>
      <p:sp>
        <p:nvSpPr>
          <p:cNvPr id="188" name="Google Shape;188;gd5897cb66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7</a:t>
            </a:fld>
            <a:endParaRPr/>
          </a:p>
        </p:txBody>
      </p:sp>
    </p:spTree>
    <p:extLst>
      <p:ext uri="{BB962C8B-B14F-4D97-AF65-F5344CB8AC3E}">
        <p14:creationId xmlns:p14="http://schemas.microsoft.com/office/powerpoint/2010/main" val="134183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5897cb6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5897cb66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Esta actividad es importante ya que permite involucrar en mayor medida a los distintos miembros de la red y así fortalecer el sentimiento de responsabilidad compartida, que como mencionábamos al inicio es crucial para un buen funcionamiento de la red.</a:t>
            </a:r>
            <a:endParaRPr dirty="0"/>
          </a:p>
        </p:txBody>
      </p:sp>
      <p:sp>
        <p:nvSpPr>
          <p:cNvPr id="188" name="Google Shape;188;gd5897cb66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8</a:t>
            </a:fld>
            <a:endParaRPr/>
          </a:p>
        </p:txBody>
      </p:sp>
    </p:spTree>
    <p:extLst>
      <p:ext uri="{BB962C8B-B14F-4D97-AF65-F5344CB8AC3E}">
        <p14:creationId xmlns:p14="http://schemas.microsoft.com/office/powerpoint/2010/main" val="304481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5897cb6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5897cb66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gd5897cb66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9</a:t>
            </a:fld>
            <a:endParaRPr/>
          </a:p>
        </p:txBody>
      </p:sp>
    </p:spTree>
    <p:extLst>
      <p:ext uri="{BB962C8B-B14F-4D97-AF65-F5344CB8AC3E}">
        <p14:creationId xmlns:p14="http://schemas.microsoft.com/office/powerpoint/2010/main" val="237433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5" Type="http://schemas.openxmlformats.org/officeDocument/2006/relationships/image" Target="../media/image2.wmf"/><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0CA366-800E-4F8D-BBC7-E0047E412F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5683CC92-211A-40F5-8141-9DFCCE37DF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D0C91358-E2A6-4C3D-B389-66B7249C0345}"/>
              </a:ext>
            </a:extLst>
          </p:cNvPr>
          <p:cNvSpPr>
            <a:spLocks noGrp="1"/>
          </p:cNvSpPr>
          <p:nvPr>
            <p:ph type="dt" sz="half" idx="10"/>
          </p:nvPr>
        </p:nvSpPr>
        <p:spPr/>
        <p:txBody>
          <a:bodyPr/>
          <a:lstStyle/>
          <a:p>
            <a:fld id="{8BBE54C1-3078-4A23-A7C0-A344439D145C}" type="datetimeFigureOut">
              <a:rPr lang="es-CL" smtClean="0"/>
              <a:t>14-11-2023</a:t>
            </a:fld>
            <a:endParaRPr lang="es-CL"/>
          </a:p>
        </p:txBody>
      </p:sp>
      <p:sp>
        <p:nvSpPr>
          <p:cNvPr id="5" name="Marcador de pie de página 4">
            <a:extLst>
              <a:ext uri="{FF2B5EF4-FFF2-40B4-BE49-F238E27FC236}">
                <a16:creationId xmlns:a16="http://schemas.microsoft.com/office/drawing/2014/main" id="{8CD38D97-A899-4481-BC50-7F55CCBEBB8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141808E-F8E5-4FFC-9BDD-13444DFA076F}"/>
              </a:ext>
            </a:extLst>
          </p:cNvPr>
          <p:cNvSpPr>
            <a:spLocks noGrp="1"/>
          </p:cNvSpPr>
          <p:nvPr>
            <p:ph type="sldNum" sz="quarter" idx="12"/>
          </p:nvPr>
        </p:nvSpPr>
        <p:spPr/>
        <p:txBody>
          <a:bodyPr/>
          <a:lstStyle/>
          <a:p>
            <a:fld id="{04C40267-B826-4E71-BD0C-07A0C474574F}" type="slidenum">
              <a:rPr lang="es-CL" smtClean="0"/>
              <a:t>‹Nº›</a:t>
            </a:fld>
            <a:endParaRPr lang="es-CL"/>
          </a:p>
        </p:txBody>
      </p:sp>
    </p:spTree>
    <p:extLst>
      <p:ext uri="{BB962C8B-B14F-4D97-AF65-F5344CB8AC3E}">
        <p14:creationId xmlns:p14="http://schemas.microsoft.com/office/powerpoint/2010/main" val="485882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4C702-93DD-4F7F-983E-962640B515A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7DF868E8-8DE5-42EB-A94B-93607F337A0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BEA7DC2-A5D6-45A2-BC16-137EC3E5FEC6}"/>
              </a:ext>
            </a:extLst>
          </p:cNvPr>
          <p:cNvSpPr>
            <a:spLocks noGrp="1"/>
          </p:cNvSpPr>
          <p:nvPr>
            <p:ph type="dt" sz="half" idx="10"/>
          </p:nvPr>
        </p:nvSpPr>
        <p:spPr/>
        <p:txBody>
          <a:bodyPr/>
          <a:lstStyle/>
          <a:p>
            <a:fld id="{8BBE54C1-3078-4A23-A7C0-A344439D145C}" type="datetimeFigureOut">
              <a:rPr lang="es-CL" smtClean="0"/>
              <a:t>14-11-2023</a:t>
            </a:fld>
            <a:endParaRPr lang="es-CL"/>
          </a:p>
        </p:txBody>
      </p:sp>
      <p:sp>
        <p:nvSpPr>
          <p:cNvPr id="5" name="Marcador de pie de página 4">
            <a:extLst>
              <a:ext uri="{FF2B5EF4-FFF2-40B4-BE49-F238E27FC236}">
                <a16:creationId xmlns:a16="http://schemas.microsoft.com/office/drawing/2014/main" id="{36114958-EA93-4F05-81D5-ED921D32FF7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B6AFB22-288C-49FD-8AAF-0B171446B954}"/>
              </a:ext>
            </a:extLst>
          </p:cNvPr>
          <p:cNvSpPr>
            <a:spLocks noGrp="1"/>
          </p:cNvSpPr>
          <p:nvPr>
            <p:ph type="sldNum" sz="quarter" idx="12"/>
          </p:nvPr>
        </p:nvSpPr>
        <p:spPr/>
        <p:txBody>
          <a:bodyPr/>
          <a:lstStyle/>
          <a:p>
            <a:fld id="{04C40267-B826-4E71-BD0C-07A0C474574F}" type="slidenum">
              <a:rPr lang="es-CL" smtClean="0"/>
              <a:t>‹Nº›</a:t>
            </a:fld>
            <a:endParaRPr lang="es-CL"/>
          </a:p>
        </p:txBody>
      </p:sp>
    </p:spTree>
    <p:extLst>
      <p:ext uri="{BB962C8B-B14F-4D97-AF65-F5344CB8AC3E}">
        <p14:creationId xmlns:p14="http://schemas.microsoft.com/office/powerpoint/2010/main" val="162822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02843B8-3A33-493C-9B70-D094816F46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D0C6897-1FF5-4035-8CA6-B2517C5C652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8D390EA-2D69-4769-850F-E6537EA8A5B7}"/>
              </a:ext>
            </a:extLst>
          </p:cNvPr>
          <p:cNvSpPr>
            <a:spLocks noGrp="1"/>
          </p:cNvSpPr>
          <p:nvPr>
            <p:ph type="dt" sz="half" idx="10"/>
          </p:nvPr>
        </p:nvSpPr>
        <p:spPr/>
        <p:txBody>
          <a:bodyPr/>
          <a:lstStyle/>
          <a:p>
            <a:fld id="{8BBE54C1-3078-4A23-A7C0-A344439D145C}" type="datetimeFigureOut">
              <a:rPr lang="es-CL" smtClean="0"/>
              <a:t>14-11-2023</a:t>
            </a:fld>
            <a:endParaRPr lang="es-CL"/>
          </a:p>
        </p:txBody>
      </p:sp>
      <p:sp>
        <p:nvSpPr>
          <p:cNvPr id="5" name="Marcador de pie de página 4">
            <a:extLst>
              <a:ext uri="{FF2B5EF4-FFF2-40B4-BE49-F238E27FC236}">
                <a16:creationId xmlns:a16="http://schemas.microsoft.com/office/drawing/2014/main" id="{8C15E846-C615-4A18-BA98-D60E4C215C5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EEF9130-7199-4FB8-BD5C-114BA4490C9D}"/>
              </a:ext>
            </a:extLst>
          </p:cNvPr>
          <p:cNvSpPr>
            <a:spLocks noGrp="1"/>
          </p:cNvSpPr>
          <p:nvPr>
            <p:ph type="sldNum" sz="quarter" idx="12"/>
          </p:nvPr>
        </p:nvSpPr>
        <p:spPr/>
        <p:txBody>
          <a:bodyPr/>
          <a:lstStyle/>
          <a:p>
            <a:fld id="{04C40267-B826-4E71-BD0C-07A0C474574F}" type="slidenum">
              <a:rPr lang="es-CL" smtClean="0"/>
              <a:t>‹Nº›</a:t>
            </a:fld>
            <a:endParaRPr lang="es-CL"/>
          </a:p>
        </p:txBody>
      </p:sp>
    </p:spTree>
    <p:extLst>
      <p:ext uri="{BB962C8B-B14F-4D97-AF65-F5344CB8AC3E}">
        <p14:creationId xmlns:p14="http://schemas.microsoft.com/office/powerpoint/2010/main" val="310136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D928E-C83E-4A85-8BFF-28E9D1553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BAAE2B9E-08F1-40C5-B677-C63BE2A7CE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147B689B-EFEA-4625-8653-989EBF4610BE}"/>
              </a:ext>
            </a:extLst>
          </p:cNvPr>
          <p:cNvSpPr>
            <a:spLocks noGrp="1"/>
          </p:cNvSpPr>
          <p:nvPr>
            <p:ph type="dt" sz="half" idx="10"/>
          </p:nvPr>
        </p:nvSpPr>
        <p:spPr/>
        <p:txBody>
          <a:bodyPr/>
          <a:lstStyle/>
          <a:p>
            <a:fld id="{CDDDCD06-E8A2-4D86-819A-75A3A6C1160D}" type="datetimeFigureOut">
              <a:rPr lang="en-US" smtClean="0"/>
              <a:t>11/14/2023</a:t>
            </a:fld>
            <a:endParaRPr lang="en-US"/>
          </a:p>
        </p:txBody>
      </p:sp>
      <p:sp>
        <p:nvSpPr>
          <p:cNvPr id="5" name="Marcador de pie de página 4">
            <a:extLst>
              <a:ext uri="{FF2B5EF4-FFF2-40B4-BE49-F238E27FC236}">
                <a16:creationId xmlns:a16="http://schemas.microsoft.com/office/drawing/2014/main" id="{81662B2A-EE71-4E97-983D-E5D9DA9EEC9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4476BA6-6985-4536-A44E-40013BFA522F}"/>
              </a:ext>
            </a:extLst>
          </p:cNvPr>
          <p:cNvSpPr>
            <a:spLocks noGrp="1"/>
          </p:cNvSpPr>
          <p:nvPr>
            <p:ph type="sldNum" sz="quarter" idx="12"/>
          </p:nvPr>
        </p:nvSpPr>
        <p:spPr/>
        <p:txBody>
          <a:bodyPr/>
          <a:lstStyle/>
          <a:p>
            <a:fld id="{5D8E3000-3D51-4C5F-8FE5-86528E27195F}" type="slidenum">
              <a:rPr lang="en-US" smtClean="0"/>
              <a:t>‹Nº›</a:t>
            </a:fld>
            <a:endParaRPr lang="en-US"/>
          </a:p>
        </p:txBody>
      </p:sp>
    </p:spTree>
    <p:extLst>
      <p:ext uri="{BB962C8B-B14F-4D97-AF65-F5344CB8AC3E}">
        <p14:creationId xmlns:p14="http://schemas.microsoft.com/office/powerpoint/2010/main" val="1339561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1517A-076B-4FC1-B3EB-3A30B91D741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7A5BF668-1DF3-4236-997A-6748101C474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87C78FD-3C79-427F-9792-FEEAEE20EEE8}"/>
              </a:ext>
            </a:extLst>
          </p:cNvPr>
          <p:cNvSpPr>
            <a:spLocks noGrp="1"/>
          </p:cNvSpPr>
          <p:nvPr>
            <p:ph type="dt" sz="half" idx="10"/>
          </p:nvPr>
        </p:nvSpPr>
        <p:spPr/>
        <p:txBody>
          <a:bodyPr/>
          <a:lstStyle/>
          <a:p>
            <a:fld id="{CDDDCD06-E8A2-4D86-819A-75A3A6C1160D}" type="datetimeFigureOut">
              <a:rPr lang="en-US" smtClean="0"/>
              <a:t>11/14/2023</a:t>
            </a:fld>
            <a:endParaRPr lang="en-US"/>
          </a:p>
        </p:txBody>
      </p:sp>
      <p:sp>
        <p:nvSpPr>
          <p:cNvPr id="5" name="Marcador de pie de página 4">
            <a:extLst>
              <a:ext uri="{FF2B5EF4-FFF2-40B4-BE49-F238E27FC236}">
                <a16:creationId xmlns:a16="http://schemas.microsoft.com/office/drawing/2014/main" id="{65236F20-60BB-4A9B-BCA6-3BEF1CF61E2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220A9982-0220-4ACF-8C5B-B88453501DF7}"/>
              </a:ext>
            </a:extLst>
          </p:cNvPr>
          <p:cNvSpPr>
            <a:spLocks noGrp="1"/>
          </p:cNvSpPr>
          <p:nvPr>
            <p:ph type="sldNum" sz="quarter" idx="12"/>
          </p:nvPr>
        </p:nvSpPr>
        <p:spPr/>
        <p:txBody>
          <a:bodyPr/>
          <a:lstStyle/>
          <a:p>
            <a:fld id="{5D8E3000-3D51-4C5F-8FE5-86528E27195F}" type="slidenum">
              <a:rPr lang="en-US" smtClean="0"/>
              <a:t>‹Nº›</a:t>
            </a:fld>
            <a:endParaRPr lang="en-US"/>
          </a:p>
        </p:txBody>
      </p:sp>
    </p:spTree>
    <p:extLst>
      <p:ext uri="{BB962C8B-B14F-4D97-AF65-F5344CB8AC3E}">
        <p14:creationId xmlns:p14="http://schemas.microsoft.com/office/powerpoint/2010/main" val="2977459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0C359-AF2A-49FC-B975-9D32EC68B31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B9467FFA-3748-48E2-9509-7E166CC0E6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9BDDFE-2931-4F77-A44F-C2D25BD6D4C5}"/>
              </a:ext>
            </a:extLst>
          </p:cNvPr>
          <p:cNvSpPr>
            <a:spLocks noGrp="1"/>
          </p:cNvSpPr>
          <p:nvPr>
            <p:ph type="dt" sz="half" idx="10"/>
          </p:nvPr>
        </p:nvSpPr>
        <p:spPr/>
        <p:txBody>
          <a:bodyPr/>
          <a:lstStyle/>
          <a:p>
            <a:fld id="{CDDDCD06-E8A2-4D86-819A-75A3A6C1160D}" type="datetimeFigureOut">
              <a:rPr lang="en-US" smtClean="0"/>
              <a:t>11/14/2023</a:t>
            </a:fld>
            <a:endParaRPr lang="en-US"/>
          </a:p>
        </p:txBody>
      </p:sp>
      <p:sp>
        <p:nvSpPr>
          <p:cNvPr id="5" name="Marcador de pie de página 4">
            <a:extLst>
              <a:ext uri="{FF2B5EF4-FFF2-40B4-BE49-F238E27FC236}">
                <a16:creationId xmlns:a16="http://schemas.microsoft.com/office/drawing/2014/main" id="{7D11CBE0-7A9D-4F05-80BA-ED29625B5AB4}"/>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75AA7A47-EB32-4DB2-8C7E-0EB943C52B4E}"/>
              </a:ext>
            </a:extLst>
          </p:cNvPr>
          <p:cNvSpPr>
            <a:spLocks noGrp="1"/>
          </p:cNvSpPr>
          <p:nvPr>
            <p:ph type="sldNum" sz="quarter" idx="12"/>
          </p:nvPr>
        </p:nvSpPr>
        <p:spPr/>
        <p:txBody>
          <a:bodyPr/>
          <a:lstStyle/>
          <a:p>
            <a:fld id="{5D8E3000-3D51-4C5F-8FE5-86528E27195F}" type="slidenum">
              <a:rPr lang="en-US" smtClean="0"/>
              <a:t>‹Nº›</a:t>
            </a:fld>
            <a:endParaRPr lang="en-US"/>
          </a:p>
        </p:txBody>
      </p:sp>
    </p:spTree>
    <p:extLst>
      <p:ext uri="{BB962C8B-B14F-4D97-AF65-F5344CB8AC3E}">
        <p14:creationId xmlns:p14="http://schemas.microsoft.com/office/powerpoint/2010/main" val="4116004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A573B4-051D-441A-B1CE-C00CFF5885A9}"/>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66A1A084-250B-4DDF-9DBC-778D012F37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9AB43C31-DDB2-432C-A5AC-A24EBDE405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C646D829-3796-4D8E-8366-D20F6632D3CA}"/>
              </a:ext>
            </a:extLst>
          </p:cNvPr>
          <p:cNvSpPr>
            <a:spLocks noGrp="1"/>
          </p:cNvSpPr>
          <p:nvPr>
            <p:ph type="dt" sz="half" idx="10"/>
          </p:nvPr>
        </p:nvSpPr>
        <p:spPr/>
        <p:txBody>
          <a:bodyPr/>
          <a:lstStyle/>
          <a:p>
            <a:fld id="{CDDDCD06-E8A2-4D86-819A-75A3A6C1160D}" type="datetimeFigureOut">
              <a:rPr lang="en-US" smtClean="0"/>
              <a:t>11/14/2023</a:t>
            </a:fld>
            <a:endParaRPr lang="en-US"/>
          </a:p>
        </p:txBody>
      </p:sp>
      <p:sp>
        <p:nvSpPr>
          <p:cNvPr id="6" name="Marcador de pie de página 5">
            <a:extLst>
              <a:ext uri="{FF2B5EF4-FFF2-40B4-BE49-F238E27FC236}">
                <a16:creationId xmlns:a16="http://schemas.microsoft.com/office/drawing/2014/main" id="{4018783E-E7A7-466F-A110-5020EAFD7933}"/>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1F57F2B1-7C8C-4D1D-969F-4F3996E83F41}"/>
              </a:ext>
            </a:extLst>
          </p:cNvPr>
          <p:cNvSpPr>
            <a:spLocks noGrp="1"/>
          </p:cNvSpPr>
          <p:nvPr>
            <p:ph type="sldNum" sz="quarter" idx="12"/>
          </p:nvPr>
        </p:nvSpPr>
        <p:spPr/>
        <p:txBody>
          <a:bodyPr/>
          <a:lstStyle/>
          <a:p>
            <a:fld id="{5D8E3000-3D51-4C5F-8FE5-86528E27195F}" type="slidenum">
              <a:rPr lang="en-US" smtClean="0"/>
              <a:t>‹Nº›</a:t>
            </a:fld>
            <a:endParaRPr lang="en-US"/>
          </a:p>
        </p:txBody>
      </p:sp>
    </p:spTree>
    <p:extLst>
      <p:ext uri="{BB962C8B-B14F-4D97-AF65-F5344CB8AC3E}">
        <p14:creationId xmlns:p14="http://schemas.microsoft.com/office/powerpoint/2010/main" val="3291693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F6562-452C-4352-B8E7-A579379FF74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4D92AE5-4E95-4625-83DE-299F0B0F76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259E7C8-B8FA-47AA-AE72-36E4BA86398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7B118203-4CEC-4C7A-AC58-54A85F0E9F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D755C8-0BEF-40C9-9832-E435119754E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ABB97387-D86B-4A39-BAA7-C43A8E4F3F90}"/>
              </a:ext>
            </a:extLst>
          </p:cNvPr>
          <p:cNvSpPr>
            <a:spLocks noGrp="1"/>
          </p:cNvSpPr>
          <p:nvPr>
            <p:ph type="dt" sz="half" idx="10"/>
          </p:nvPr>
        </p:nvSpPr>
        <p:spPr/>
        <p:txBody>
          <a:bodyPr/>
          <a:lstStyle/>
          <a:p>
            <a:fld id="{CDDDCD06-E8A2-4D86-819A-75A3A6C1160D}" type="datetimeFigureOut">
              <a:rPr lang="en-US" smtClean="0"/>
              <a:t>11/14/2023</a:t>
            </a:fld>
            <a:endParaRPr lang="en-US"/>
          </a:p>
        </p:txBody>
      </p:sp>
      <p:sp>
        <p:nvSpPr>
          <p:cNvPr id="8" name="Marcador de pie de página 7">
            <a:extLst>
              <a:ext uri="{FF2B5EF4-FFF2-40B4-BE49-F238E27FC236}">
                <a16:creationId xmlns:a16="http://schemas.microsoft.com/office/drawing/2014/main" id="{EBDEBA0F-77E2-499D-B3E7-B8077471BC7A}"/>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DF973F4E-B443-4FB5-96BD-61C80AD24861}"/>
              </a:ext>
            </a:extLst>
          </p:cNvPr>
          <p:cNvSpPr>
            <a:spLocks noGrp="1"/>
          </p:cNvSpPr>
          <p:nvPr>
            <p:ph type="sldNum" sz="quarter" idx="12"/>
          </p:nvPr>
        </p:nvSpPr>
        <p:spPr/>
        <p:txBody>
          <a:bodyPr/>
          <a:lstStyle/>
          <a:p>
            <a:fld id="{5D8E3000-3D51-4C5F-8FE5-86528E27195F}" type="slidenum">
              <a:rPr lang="en-US" smtClean="0"/>
              <a:t>‹Nº›</a:t>
            </a:fld>
            <a:endParaRPr lang="en-US"/>
          </a:p>
        </p:txBody>
      </p:sp>
    </p:spTree>
    <p:extLst>
      <p:ext uri="{BB962C8B-B14F-4D97-AF65-F5344CB8AC3E}">
        <p14:creationId xmlns:p14="http://schemas.microsoft.com/office/powerpoint/2010/main" val="2809692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82FC3-49F7-4E56-BE2F-0BAB89B9A20E}"/>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6AD61CF6-4DCD-4903-8AEA-F3A6DD1475DB}"/>
              </a:ext>
            </a:extLst>
          </p:cNvPr>
          <p:cNvSpPr>
            <a:spLocks noGrp="1"/>
          </p:cNvSpPr>
          <p:nvPr>
            <p:ph type="dt" sz="half" idx="10"/>
          </p:nvPr>
        </p:nvSpPr>
        <p:spPr/>
        <p:txBody>
          <a:bodyPr/>
          <a:lstStyle/>
          <a:p>
            <a:fld id="{CDDDCD06-E8A2-4D86-819A-75A3A6C1160D}" type="datetimeFigureOut">
              <a:rPr lang="en-US" smtClean="0"/>
              <a:t>11/14/2023</a:t>
            </a:fld>
            <a:endParaRPr lang="en-US"/>
          </a:p>
        </p:txBody>
      </p:sp>
      <p:sp>
        <p:nvSpPr>
          <p:cNvPr id="4" name="Marcador de pie de página 3">
            <a:extLst>
              <a:ext uri="{FF2B5EF4-FFF2-40B4-BE49-F238E27FC236}">
                <a16:creationId xmlns:a16="http://schemas.microsoft.com/office/drawing/2014/main" id="{45F8249B-3FF6-42B8-94E2-F751365D073E}"/>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8685AC7F-04A2-4565-ACAE-7D2F079C40FB}"/>
              </a:ext>
            </a:extLst>
          </p:cNvPr>
          <p:cNvSpPr>
            <a:spLocks noGrp="1"/>
          </p:cNvSpPr>
          <p:nvPr>
            <p:ph type="sldNum" sz="quarter" idx="12"/>
          </p:nvPr>
        </p:nvSpPr>
        <p:spPr/>
        <p:txBody>
          <a:bodyPr/>
          <a:lstStyle/>
          <a:p>
            <a:fld id="{5D8E3000-3D51-4C5F-8FE5-86528E27195F}" type="slidenum">
              <a:rPr lang="en-US" smtClean="0"/>
              <a:t>‹Nº›</a:t>
            </a:fld>
            <a:endParaRPr lang="en-US"/>
          </a:p>
        </p:txBody>
      </p:sp>
    </p:spTree>
    <p:extLst>
      <p:ext uri="{BB962C8B-B14F-4D97-AF65-F5344CB8AC3E}">
        <p14:creationId xmlns:p14="http://schemas.microsoft.com/office/powerpoint/2010/main" val="584134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3624C3E-592E-4D70-974E-78999B549206}"/>
              </a:ext>
            </a:extLst>
          </p:cNvPr>
          <p:cNvSpPr>
            <a:spLocks noGrp="1"/>
          </p:cNvSpPr>
          <p:nvPr>
            <p:ph type="dt" sz="half" idx="10"/>
          </p:nvPr>
        </p:nvSpPr>
        <p:spPr/>
        <p:txBody>
          <a:bodyPr/>
          <a:lstStyle/>
          <a:p>
            <a:fld id="{CDDDCD06-E8A2-4D86-819A-75A3A6C1160D}" type="datetimeFigureOut">
              <a:rPr lang="en-US" smtClean="0"/>
              <a:t>11/14/2023</a:t>
            </a:fld>
            <a:endParaRPr lang="en-US"/>
          </a:p>
        </p:txBody>
      </p:sp>
      <p:sp>
        <p:nvSpPr>
          <p:cNvPr id="3" name="Marcador de pie de página 2">
            <a:extLst>
              <a:ext uri="{FF2B5EF4-FFF2-40B4-BE49-F238E27FC236}">
                <a16:creationId xmlns:a16="http://schemas.microsoft.com/office/drawing/2014/main" id="{4FD55AF2-6F6F-43E2-81FC-FC3185BC1903}"/>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D13B9CC9-7807-4628-BC59-355B26DD74A2}"/>
              </a:ext>
            </a:extLst>
          </p:cNvPr>
          <p:cNvSpPr>
            <a:spLocks noGrp="1"/>
          </p:cNvSpPr>
          <p:nvPr>
            <p:ph type="sldNum" sz="quarter" idx="12"/>
          </p:nvPr>
        </p:nvSpPr>
        <p:spPr/>
        <p:txBody>
          <a:bodyPr/>
          <a:lstStyle/>
          <a:p>
            <a:fld id="{5D8E3000-3D51-4C5F-8FE5-86528E27195F}" type="slidenum">
              <a:rPr lang="en-US" smtClean="0"/>
              <a:t>‹Nº›</a:t>
            </a:fld>
            <a:endParaRPr lang="en-US"/>
          </a:p>
        </p:txBody>
      </p:sp>
    </p:spTree>
    <p:extLst>
      <p:ext uri="{BB962C8B-B14F-4D97-AF65-F5344CB8AC3E}">
        <p14:creationId xmlns:p14="http://schemas.microsoft.com/office/powerpoint/2010/main" val="2945374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8908B-6BBA-491B-8D9C-28F3B6B82F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535DAAE7-AEAD-46DA-ACFE-47A037650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BE5B5DF2-DB41-4F9F-8350-D649387CD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82FC5EE-16D7-4F87-92D0-97B13BF00C0E}"/>
              </a:ext>
            </a:extLst>
          </p:cNvPr>
          <p:cNvSpPr>
            <a:spLocks noGrp="1"/>
          </p:cNvSpPr>
          <p:nvPr>
            <p:ph type="dt" sz="half" idx="10"/>
          </p:nvPr>
        </p:nvSpPr>
        <p:spPr/>
        <p:txBody>
          <a:bodyPr/>
          <a:lstStyle/>
          <a:p>
            <a:fld id="{CDDDCD06-E8A2-4D86-819A-75A3A6C1160D}" type="datetimeFigureOut">
              <a:rPr lang="en-US" smtClean="0"/>
              <a:t>11/14/2023</a:t>
            </a:fld>
            <a:endParaRPr lang="en-US"/>
          </a:p>
        </p:txBody>
      </p:sp>
      <p:sp>
        <p:nvSpPr>
          <p:cNvPr id="6" name="Marcador de pie de página 5">
            <a:extLst>
              <a:ext uri="{FF2B5EF4-FFF2-40B4-BE49-F238E27FC236}">
                <a16:creationId xmlns:a16="http://schemas.microsoft.com/office/drawing/2014/main" id="{B4C8FFF6-7AEE-4377-BE81-859153E54FF6}"/>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65169C66-8101-4305-9B87-4C1057BBEF43}"/>
              </a:ext>
            </a:extLst>
          </p:cNvPr>
          <p:cNvSpPr>
            <a:spLocks noGrp="1"/>
          </p:cNvSpPr>
          <p:nvPr>
            <p:ph type="sldNum" sz="quarter" idx="12"/>
          </p:nvPr>
        </p:nvSpPr>
        <p:spPr/>
        <p:txBody>
          <a:bodyPr/>
          <a:lstStyle/>
          <a:p>
            <a:fld id="{5D8E3000-3D51-4C5F-8FE5-86528E27195F}" type="slidenum">
              <a:rPr lang="en-US" smtClean="0"/>
              <a:t>‹Nº›</a:t>
            </a:fld>
            <a:endParaRPr lang="en-US"/>
          </a:p>
        </p:txBody>
      </p:sp>
    </p:spTree>
    <p:extLst>
      <p:ext uri="{BB962C8B-B14F-4D97-AF65-F5344CB8AC3E}">
        <p14:creationId xmlns:p14="http://schemas.microsoft.com/office/powerpoint/2010/main" val="306022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D4A2F-83C4-460D-A371-C4899C11E83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7157C16-E641-4F27-892D-D45D4CDC4E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2C100B8-3AF4-4901-A062-2B7F4ED852C2}"/>
              </a:ext>
            </a:extLst>
          </p:cNvPr>
          <p:cNvSpPr>
            <a:spLocks noGrp="1"/>
          </p:cNvSpPr>
          <p:nvPr>
            <p:ph type="dt" sz="half" idx="10"/>
          </p:nvPr>
        </p:nvSpPr>
        <p:spPr/>
        <p:txBody>
          <a:bodyPr/>
          <a:lstStyle/>
          <a:p>
            <a:fld id="{8BBE54C1-3078-4A23-A7C0-A344439D145C}" type="datetimeFigureOut">
              <a:rPr lang="es-CL" smtClean="0"/>
              <a:t>14-11-2023</a:t>
            </a:fld>
            <a:endParaRPr lang="es-CL"/>
          </a:p>
        </p:txBody>
      </p:sp>
      <p:sp>
        <p:nvSpPr>
          <p:cNvPr id="5" name="Marcador de pie de página 4">
            <a:extLst>
              <a:ext uri="{FF2B5EF4-FFF2-40B4-BE49-F238E27FC236}">
                <a16:creationId xmlns:a16="http://schemas.microsoft.com/office/drawing/2014/main" id="{BBA62EB9-8227-4470-A626-7A404AA4E12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CE6B28F-7C9A-4AE9-8284-EBCF0A94977B}"/>
              </a:ext>
            </a:extLst>
          </p:cNvPr>
          <p:cNvSpPr>
            <a:spLocks noGrp="1"/>
          </p:cNvSpPr>
          <p:nvPr>
            <p:ph type="sldNum" sz="quarter" idx="12"/>
          </p:nvPr>
        </p:nvSpPr>
        <p:spPr/>
        <p:txBody>
          <a:bodyPr/>
          <a:lstStyle/>
          <a:p>
            <a:fld id="{04C40267-B826-4E71-BD0C-07A0C474574F}" type="slidenum">
              <a:rPr lang="es-CL" smtClean="0"/>
              <a:t>‹Nº›</a:t>
            </a:fld>
            <a:endParaRPr lang="es-CL"/>
          </a:p>
        </p:txBody>
      </p:sp>
    </p:spTree>
    <p:extLst>
      <p:ext uri="{BB962C8B-B14F-4D97-AF65-F5344CB8AC3E}">
        <p14:creationId xmlns:p14="http://schemas.microsoft.com/office/powerpoint/2010/main" val="3857400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901E8-51C9-4494-84FA-61B37810731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A0F719ED-6382-47F2-B231-4CF8FEE199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44137EE8-6B0D-45A2-8C11-81B31EE1DF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CDA9E9-186E-453B-8250-C514B76AADA3}"/>
              </a:ext>
            </a:extLst>
          </p:cNvPr>
          <p:cNvSpPr>
            <a:spLocks noGrp="1"/>
          </p:cNvSpPr>
          <p:nvPr>
            <p:ph type="dt" sz="half" idx="10"/>
          </p:nvPr>
        </p:nvSpPr>
        <p:spPr/>
        <p:txBody>
          <a:bodyPr/>
          <a:lstStyle/>
          <a:p>
            <a:fld id="{CDDDCD06-E8A2-4D86-819A-75A3A6C1160D}" type="datetimeFigureOut">
              <a:rPr lang="en-US" smtClean="0"/>
              <a:t>11/14/2023</a:t>
            </a:fld>
            <a:endParaRPr lang="en-US"/>
          </a:p>
        </p:txBody>
      </p:sp>
      <p:sp>
        <p:nvSpPr>
          <p:cNvPr id="6" name="Marcador de pie de página 5">
            <a:extLst>
              <a:ext uri="{FF2B5EF4-FFF2-40B4-BE49-F238E27FC236}">
                <a16:creationId xmlns:a16="http://schemas.microsoft.com/office/drawing/2014/main" id="{2A93E911-C6C0-43A5-91B3-EF4CC197CA84}"/>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E699FF32-AC1C-4951-97CB-2CD81678DA38}"/>
              </a:ext>
            </a:extLst>
          </p:cNvPr>
          <p:cNvSpPr>
            <a:spLocks noGrp="1"/>
          </p:cNvSpPr>
          <p:nvPr>
            <p:ph type="sldNum" sz="quarter" idx="12"/>
          </p:nvPr>
        </p:nvSpPr>
        <p:spPr/>
        <p:txBody>
          <a:bodyPr/>
          <a:lstStyle/>
          <a:p>
            <a:fld id="{5D8E3000-3D51-4C5F-8FE5-86528E27195F}" type="slidenum">
              <a:rPr lang="en-US" smtClean="0"/>
              <a:t>‹Nº›</a:t>
            </a:fld>
            <a:endParaRPr lang="en-US"/>
          </a:p>
        </p:txBody>
      </p:sp>
    </p:spTree>
    <p:extLst>
      <p:ext uri="{BB962C8B-B14F-4D97-AF65-F5344CB8AC3E}">
        <p14:creationId xmlns:p14="http://schemas.microsoft.com/office/powerpoint/2010/main" val="3007288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20997-25A5-44FB-A827-213B25C55518}"/>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ABFA8685-C890-4527-BB96-BC75B819887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31E0DED-07C9-4C12-9A1C-850EC7CD79DD}"/>
              </a:ext>
            </a:extLst>
          </p:cNvPr>
          <p:cNvSpPr>
            <a:spLocks noGrp="1"/>
          </p:cNvSpPr>
          <p:nvPr>
            <p:ph type="dt" sz="half" idx="10"/>
          </p:nvPr>
        </p:nvSpPr>
        <p:spPr/>
        <p:txBody>
          <a:bodyPr/>
          <a:lstStyle/>
          <a:p>
            <a:fld id="{CDDDCD06-E8A2-4D86-819A-75A3A6C1160D}" type="datetimeFigureOut">
              <a:rPr lang="en-US" smtClean="0"/>
              <a:t>11/14/2023</a:t>
            </a:fld>
            <a:endParaRPr lang="en-US"/>
          </a:p>
        </p:txBody>
      </p:sp>
      <p:sp>
        <p:nvSpPr>
          <p:cNvPr id="5" name="Marcador de pie de página 4">
            <a:extLst>
              <a:ext uri="{FF2B5EF4-FFF2-40B4-BE49-F238E27FC236}">
                <a16:creationId xmlns:a16="http://schemas.microsoft.com/office/drawing/2014/main" id="{ED1415D9-F9AE-45E0-BE57-16D2E36E064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CB0A3450-BA80-4274-89BB-B7F8057CE2B2}"/>
              </a:ext>
            </a:extLst>
          </p:cNvPr>
          <p:cNvSpPr>
            <a:spLocks noGrp="1"/>
          </p:cNvSpPr>
          <p:nvPr>
            <p:ph type="sldNum" sz="quarter" idx="12"/>
          </p:nvPr>
        </p:nvSpPr>
        <p:spPr/>
        <p:txBody>
          <a:bodyPr/>
          <a:lstStyle/>
          <a:p>
            <a:fld id="{5D8E3000-3D51-4C5F-8FE5-86528E27195F}" type="slidenum">
              <a:rPr lang="en-US" smtClean="0"/>
              <a:t>‹Nº›</a:t>
            </a:fld>
            <a:endParaRPr lang="en-US"/>
          </a:p>
        </p:txBody>
      </p:sp>
    </p:spTree>
    <p:extLst>
      <p:ext uri="{BB962C8B-B14F-4D97-AF65-F5344CB8AC3E}">
        <p14:creationId xmlns:p14="http://schemas.microsoft.com/office/powerpoint/2010/main" val="1048622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51FCAE-4733-4820-9BB9-853C5E19D2F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2F24019D-A48F-42C6-A007-639772FB793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D42F5B37-C495-45FA-86B8-196D47394CE8}"/>
              </a:ext>
            </a:extLst>
          </p:cNvPr>
          <p:cNvSpPr>
            <a:spLocks noGrp="1"/>
          </p:cNvSpPr>
          <p:nvPr>
            <p:ph type="dt" sz="half" idx="10"/>
          </p:nvPr>
        </p:nvSpPr>
        <p:spPr/>
        <p:txBody>
          <a:bodyPr/>
          <a:lstStyle/>
          <a:p>
            <a:fld id="{CDDDCD06-E8A2-4D86-819A-75A3A6C1160D}" type="datetimeFigureOut">
              <a:rPr lang="en-US" smtClean="0"/>
              <a:t>11/14/2023</a:t>
            </a:fld>
            <a:endParaRPr lang="en-US"/>
          </a:p>
        </p:txBody>
      </p:sp>
      <p:sp>
        <p:nvSpPr>
          <p:cNvPr id="5" name="Marcador de pie de página 4">
            <a:extLst>
              <a:ext uri="{FF2B5EF4-FFF2-40B4-BE49-F238E27FC236}">
                <a16:creationId xmlns:a16="http://schemas.microsoft.com/office/drawing/2014/main" id="{A2554A6C-7BD8-499C-9D09-2027E175B8C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DFD137EE-4C6B-45F0-8061-147C1A4EB3D8}"/>
              </a:ext>
            </a:extLst>
          </p:cNvPr>
          <p:cNvSpPr>
            <a:spLocks noGrp="1"/>
          </p:cNvSpPr>
          <p:nvPr>
            <p:ph type="sldNum" sz="quarter" idx="12"/>
          </p:nvPr>
        </p:nvSpPr>
        <p:spPr/>
        <p:txBody>
          <a:bodyPr/>
          <a:lstStyle/>
          <a:p>
            <a:fld id="{5D8E3000-3D51-4C5F-8FE5-86528E27195F}" type="slidenum">
              <a:rPr lang="en-US" smtClean="0"/>
              <a:t>‹Nº›</a:t>
            </a:fld>
            <a:endParaRPr lang="en-US"/>
          </a:p>
        </p:txBody>
      </p:sp>
    </p:spTree>
    <p:extLst>
      <p:ext uri="{BB962C8B-B14F-4D97-AF65-F5344CB8AC3E}">
        <p14:creationId xmlns:p14="http://schemas.microsoft.com/office/powerpoint/2010/main" val="324645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terior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7487492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pic>
        <p:nvPicPr>
          <p:cNvPr id="4" name="Imagen 3"/>
          <p:cNvPicPr>
            <a:picLocks noChangeAspect="1"/>
          </p:cNvPicPr>
          <p:nvPr userDrawn="1"/>
        </p:nvPicPr>
        <p:blipFill rotWithShape="1">
          <a:blip r:embed="rId5" cstate="print">
            <a:extLst>
              <a:ext uri="{28A0092B-C50C-407E-A947-70E740481C1C}">
                <a14:useLocalDpi xmlns:a14="http://schemas.microsoft.com/office/drawing/2010/main" val="0"/>
              </a:ext>
            </a:extLst>
          </a:blip>
          <a:srcRect t="-18523" r="64669" b="-1"/>
          <a:stretch/>
        </p:blipFill>
        <p:spPr>
          <a:xfrm>
            <a:off x="634169" y="6020880"/>
            <a:ext cx="985627" cy="503153"/>
          </a:xfrm>
          <a:prstGeom prst="rect">
            <a:avLst/>
          </a:prstGeom>
          <a:noFill/>
          <a:ln>
            <a:noFill/>
          </a:ln>
        </p:spPr>
      </p:pic>
      <p:sp>
        <p:nvSpPr>
          <p:cNvPr id="15" name="1 Título"/>
          <p:cNvSpPr>
            <a:spLocks noGrp="1"/>
          </p:cNvSpPr>
          <p:nvPr>
            <p:ph type="title" hasCustomPrompt="1"/>
          </p:nvPr>
        </p:nvSpPr>
        <p:spPr>
          <a:xfrm>
            <a:off x="597618" y="188770"/>
            <a:ext cx="9835769" cy="808968"/>
          </a:xfrm>
        </p:spPr>
        <p:txBody>
          <a:bodyPr/>
          <a:lstStyle>
            <a:lvl1pPr>
              <a:defRPr sz="2800"/>
            </a:lvl1pPr>
          </a:lstStyle>
          <a:p>
            <a:r>
              <a:rPr lang="es-ES" dirty="0"/>
              <a:t>HAGA CLIC PARA MODIFICAR EL ESTILO DE TÍTULO DEL PATRÓN</a:t>
            </a:r>
            <a:endParaRPr lang="es-CL" dirty="0"/>
          </a:p>
        </p:txBody>
      </p:sp>
      <p:sp>
        <p:nvSpPr>
          <p:cNvPr id="17" name="Rectángulo 16"/>
          <p:cNvSpPr/>
          <p:nvPr userDrawn="1"/>
        </p:nvSpPr>
        <p:spPr>
          <a:xfrm>
            <a:off x="2" y="217618"/>
            <a:ext cx="224105" cy="784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19" name="Marcador de contenido 4"/>
          <p:cNvSpPr>
            <a:spLocks noGrp="1"/>
          </p:cNvSpPr>
          <p:nvPr>
            <p:ph sz="quarter" idx="10"/>
          </p:nvPr>
        </p:nvSpPr>
        <p:spPr>
          <a:xfrm>
            <a:off x="632885" y="1389063"/>
            <a:ext cx="10794641" cy="4631816"/>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p14="http://schemas.microsoft.com/office/powerpoint/2010/main" val="201242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Interior 3">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t="-1" r="65918" b="-20206"/>
          <a:stretch/>
        </p:blipFill>
        <p:spPr>
          <a:xfrm>
            <a:off x="634169" y="6099516"/>
            <a:ext cx="950792" cy="510290"/>
          </a:xfrm>
          <a:prstGeom prst="rect">
            <a:avLst/>
          </a:prstGeom>
          <a:noFill/>
          <a:ln>
            <a:noFill/>
          </a:ln>
        </p:spPr>
      </p:pic>
      <p:sp>
        <p:nvSpPr>
          <p:cNvPr id="15" name="1 Título"/>
          <p:cNvSpPr>
            <a:spLocks noGrp="1"/>
          </p:cNvSpPr>
          <p:nvPr>
            <p:ph type="title" hasCustomPrompt="1"/>
          </p:nvPr>
        </p:nvSpPr>
        <p:spPr>
          <a:xfrm>
            <a:off x="597618" y="188770"/>
            <a:ext cx="9835769" cy="808968"/>
          </a:xfrm>
        </p:spPr>
        <p:txBody>
          <a:bodyPr/>
          <a:lstStyle>
            <a:lvl1pPr>
              <a:defRPr sz="2800"/>
            </a:lvl1pPr>
          </a:lstStyle>
          <a:p>
            <a:r>
              <a:rPr lang="es-ES" dirty="0"/>
              <a:t>HAGA CLIC PARA MODIFICAR EL ESTILO DE TÍTULO DEL PATRÓN</a:t>
            </a:r>
            <a:endParaRPr lang="es-CL" dirty="0"/>
          </a:p>
        </p:txBody>
      </p:sp>
      <p:sp>
        <p:nvSpPr>
          <p:cNvPr id="17" name="Rectángulo 16"/>
          <p:cNvSpPr/>
          <p:nvPr/>
        </p:nvSpPr>
        <p:spPr>
          <a:xfrm>
            <a:off x="2" y="217618"/>
            <a:ext cx="224105" cy="7844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6" name="Marcador de contenido 4"/>
          <p:cNvSpPr>
            <a:spLocks noGrp="1"/>
          </p:cNvSpPr>
          <p:nvPr>
            <p:ph sz="quarter" idx="10"/>
          </p:nvPr>
        </p:nvSpPr>
        <p:spPr>
          <a:xfrm>
            <a:off x="632885" y="1389063"/>
            <a:ext cx="10794641" cy="4631816"/>
          </a:xfrm>
        </p:spPr>
        <p:txBody>
          <a:bodyPr>
            <a:normAutofit/>
          </a:bodyPr>
          <a:lstStyle>
            <a:lvl1pPr>
              <a:buClr>
                <a:schemeClr val="accent3"/>
              </a:buClr>
              <a:defRPr sz="2400"/>
            </a:lvl1pPr>
            <a:lvl2pPr>
              <a:buClr>
                <a:schemeClr val="accent3"/>
              </a:buClr>
              <a:defRPr sz="2000"/>
            </a:lvl2pPr>
            <a:lvl3pPr>
              <a:buClr>
                <a:schemeClr val="accent3"/>
              </a:buClr>
              <a:defRPr sz="1800"/>
            </a:lvl3pPr>
            <a:lvl4pPr>
              <a:buClr>
                <a:schemeClr val="accent3"/>
              </a:buClr>
              <a:defRPr sz="1600"/>
            </a:lvl4pPr>
            <a:lvl5pPr>
              <a:buClr>
                <a:schemeClr val="accent3"/>
              </a:buClr>
              <a:defRPr sz="1600"/>
            </a:lvl5pPr>
          </a:lstStyle>
          <a:p>
            <a:pPr lvl="0"/>
            <a:r>
              <a:rPr lang="es-ES"/>
              <a:t>Editar los estilos de texto del patrón
Segundo nivel
Tercer nivel
Cuarto nivel
Quinto nivel</a:t>
            </a:r>
            <a:endParaRPr lang="es-ES" dirty="0"/>
          </a:p>
        </p:txBody>
      </p:sp>
    </p:spTree>
    <p:extLst>
      <p:ext uri="{BB962C8B-B14F-4D97-AF65-F5344CB8AC3E}">
        <p14:creationId xmlns:p14="http://schemas.microsoft.com/office/powerpoint/2010/main" val="102356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F31342-1B0F-47FC-9BC7-5CB64481F27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1F200CA-E801-4F7B-9D9D-A123F087EE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77E6817-1028-4DCF-9E57-9B9D53FC8779}"/>
              </a:ext>
            </a:extLst>
          </p:cNvPr>
          <p:cNvSpPr>
            <a:spLocks noGrp="1"/>
          </p:cNvSpPr>
          <p:nvPr>
            <p:ph type="dt" sz="half" idx="10"/>
          </p:nvPr>
        </p:nvSpPr>
        <p:spPr/>
        <p:txBody>
          <a:bodyPr/>
          <a:lstStyle/>
          <a:p>
            <a:fld id="{8BBE54C1-3078-4A23-A7C0-A344439D145C}" type="datetimeFigureOut">
              <a:rPr lang="es-CL" smtClean="0"/>
              <a:t>14-11-2023</a:t>
            </a:fld>
            <a:endParaRPr lang="es-CL"/>
          </a:p>
        </p:txBody>
      </p:sp>
      <p:sp>
        <p:nvSpPr>
          <p:cNvPr id="5" name="Marcador de pie de página 4">
            <a:extLst>
              <a:ext uri="{FF2B5EF4-FFF2-40B4-BE49-F238E27FC236}">
                <a16:creationId xmlns:a16="http://schemas.microsoft.com/office/drawing/2014/main" id="{6DA5EDE3-DA83-4C5F-AB8B-C756EEE6F05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8701FA9-AF37-4194-BAFB-EBD7E33D90B3}"/>
              </a:ext>
            </a:extLst>
          </p:cNvPr>
          <p:cNvSpPr>
            <a:spLocks noGrp="1"/>
          </p:cNvSpPr>
          <p:nvPr>
            <p:ph type="sldNum" sz="quarter" idx="12"/>
          </p:nvPr>
        </p:nvSpPr>
        <p:spPr/>
        <p:txBody>
          <a:bodyPr/>
          <a:lstStyle/>
          <a:p>
            <a:fld id="{04C40267-B826-4E71-BD0C-07A0C474574F}" type="slidenum">
              <a:rPr lang="es-CL" smtClean="0"/>
              <a:t>‹Nº›</a:t>
            </a:fld>
            <a:endParaRPr lang="es-CL"/>
          </a:p>
        </p:txBody>
      </p:sp>
    </p:spTree>
    <p:extLst>
      <p:ext uri="{BB962C8B-B14F-4D97-AF65-F5344CB8AC3E}">
        <p14:creationId xmlns:p14="http://schemas.microsoft.com/office/powerpoint/2010/main" val="210444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F986AA-32E0-4EEF-83A0-6BF9A3257DD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43FC6FE-AEAB-41F0-A338-A00209457E8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1A603DB8-7F93-4CC0-98E7-AE3B81B2140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DA5BAEA-C43D-4E08-87E9-1DB769AAA15B}"/>
              </a:ext>
            </a:extLst>
          </p:cNvPr>
          <p:cNvSpPr>
            <a:spLocks noGrp="1"/>
          </p:cNvSpPr>
          <p:nvPr>
            <p:ph type="dt" sz="half" idx="10"/>
          </p:nvPr>
        </p:nvSpPr>
        <p:spPr/>
        <p:txBody>
          <a:bodyPr/>
          <a:lstStyle/>
          <a:p>
            <a:fld id="{8BBE54C1-3078-4A23-A7C0-A344439D145C}" type="datetimeFigureOut">
              <a:rPr lang="es-CL" smtClean="0"/>
              <a:t>14-11-2023</a:t>
            </a:fld>
            <a:endParaRPr lang="es-CL"/>
          </a:p>
        </p:txBody>
      </p:sp>
      <p:sp>
        <p:nvSpPr>
          <p:cNvPr id="6" name="Marcador de pie de página 5">
            <a:extLst>
              <a:ext uri="{FF2B5EF4-FFF2-40B4-BE49-F238E27FC236}">
                <a16:creationId xmlns:a16="http://schemas.microsoft.com/office/drawing/2014/main" id="{5DF5BC84-303B-4793-8FD8-509A6F56DE4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D3AC128-1947-4178-809E-AF01D1DEA75A}"/>
              </a:ext>
            </a:extLst>
          </p:cNvPr>
          <p:cNvSpPr>
            <a:spLocks noGrp="1"/>
          </p:cNvSpPr>
          <p:nvPr>
            <p:ph type="sldNum" sz="quarter" idx="12"/>
          </p:nvPr>
        </p:nvSpPr>
        <p:spPr/>
        <p:txBody>
          <a:bodyPr/>
          <a:lstStyle/>
          <a:p>
            <a:fld id="{04C40267-B826-4E71-BD0C-07A0C474574F}" type="slidenum">
              <a:rPr lang="es-CL" smtClean="0"/>
              <a:t>‹Nº›</a:t>
            </a:fld>
            <a:endParaRPr lang="es-CL"/>
          </a:p>
        </p:txBody>
      </p:sp>
    </p:spTree>
    <p:extLst>
      <p:ext uri="{BB962C8B-B14F-4D97-AF65-F5344CB8AC3E}">
        <p14:creationId xmlns:p14="http://schemas.microsoft.com/office/powerpoint/2010/main" val="27204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42F78C-2B40-4C6C-8D1E-9A75F7B964C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08099AF-B7B1-4C94-B9D8-7F3728BB98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FA1F446-C73C-4A93-B336-BAFA7C70EA5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C56073D9-AC93-4FAB-8125-F2F4C3F268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7F26E59-72EF-43B4-BB75-2D0A92A480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06DCD665-559C-424D-AFD6-43F453FF5E2D}"/>
              </a:ext>
            </a:extLst>
          </p:cNvPr>
          <p:cNvSpPr>
            <a:spLocks noGrp="1"/>
          </p:cNvSpPr>
          <p:nvPr>
            <p:ph type="dt" sz="half" idx="10"/>
          </p:nvPr>
        </p:nvSpPr>
        <p:spPr/>
        <p:txBody>
          <a:bodyPr/>
          <a:lstStyle/>
          <a:p>
            <a:fld id="{8BBE54C1-3078-4A23-A7C0-A344439D145C}" type="datetimeFigureOut">
              <a:rPr lang="es-CL" smtClean="0"/>
              <a:t>14-11-2023</a:t>
            </a:fld>
            <a:endParaRPr lang="es-CL"/>
          </a:p>
        </p:txBody>
      </p:sp>
      <p:sp>
        <p:nvSpPr>
          <p:cNvPr id="8" name="Marcador de pie de página 7">
            <a:extLst>
              <a:ext uri="{FF2B5EF4-FFF2-40B4-BE49-F238E27FC236}">
                <a16:creationId xmlns:a16="http://schemas.microsoft.com/office/drawing/2014/main" id="{C7B2A57F-DCC5-4AA2-B17F-F7E0A324B13A}"/>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59D3BEDE-4D5B-477A-8AA1-6429074C8516}"/>
              </a:ext>
            </a:extLst>
          </p:cNvPr>
          <p:cNvSpPr>
            <a:spLocks noGrp="1"/>
          </p:cNvSpPr>
          <p:nvPr>
            <p:ph type="sldNum" sz="quarter" idx="12"/>
          </p:nvPr>
        </p:nvSpPr>
        <p:spPr/>
        <p:txBody>
          <a:bodyPr/>
          <a:lstStyle/>
          <a:p>
            <a:fld id="{04C40267-B826-4E71-BD0C-07A0C474574F}" type="slidenum">
              <a:rPr lang="es-CL" smtClean="0"/>
              <a:t>‹Nº›</a:t>
            </a:fld>
            <a:endParaRPr lang="es-CL"/>
          </a:p>
        </p:txBody>
      </p:sp>
    </p:spTree>
    <p:extLst>
      <p:ext uri="{BB962C8B-B14F-4D97-AF65-F5344CB8AC3E}">
        <p14:creationId xmlns:p14="http://schemas.microsoft.com/office/powerpoint/2010/main" val="337527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F05376-2F90-49C9-BC5E-B293EE8041C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9F869A33-258F-4F34-8CDA-9943687C5CAF}"/>
              </a:ext>
            </a:extLst>
          </p:cNvPr>
          <p:cNvSpPr>
            <a:spLocks noGrp="1"/>
          </p:cNvSpPr>
          <p:nvPr>
            <p:ph type="dt" sz="half" idx="10"/>
          </p:nvPr>
        </p:nvSpPr>
        <p:spPr/>
        <p:txBody>
          <a:bodyPr/>
          <a:lstStyle/>
          <a:p>
            <a:fld id="{8BBE54C1-3078-4A23-A7C0-A344439D145C}" type="datetimeFigureOut">
              <a:rPr lang="es-CL" smtClean="0"/>
              <a:t>14-11-2023</a:t>
            </a:fld>
            <a:endParaRPr lang="es-CL"/>
          </a:p>
        </p:txBody>
      </p:sp>
      <p:sp>
        <p:nvSpPr>
          <p:cNvPr id="4" name="Marcador de pie de página 3">
            <a:extLst>
              <a:ext uri="{FF2B5EF4-FFF2-40B4-BE49-F238E27FC236}">
                <a16:creationId xmlns:a16="http://schemas.microsoft.com/office/drawing/2014/main" id="{CE74E688-1ABD-4162-9DAF-10276EABDBD7}"/>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888B734-5FB8-4863-881C-C8A50CE7D867}"/>
              </a:ext>
            </a:extLst>
          </p:cNvPr>
          <p:cNvSpPr>
            <a:spLocks noGrp="1"/>
          </p:cNvSpPr>
          <p:nvPr>
            <p:ph type="sldNum" sz="quarter" idx="12"/>
          </p:nvPr>
        </p:nvSpPr>
        <p:spPr/>
        <p:txBody>
          <a:bodyPr/>
          <a:lstStyle/>
          <a:p>
            <a:fld id="{04C40267-B826-4E71-BD0C-07A0C474574F}" type="slidenum">
              <a:rPr lang="es-CL" smtClean="0"/>
              <a:t>‹Nº›</a:t>
            </a:fld>
            <a:endParaRPr lang="es-CL"/>
          </a:p>
        </p:txBody>
      </p:sp>
    </p:spTree>
    <p:extLst>
      <p:ext uri="{BB962C8B-B14F-4D97-AF65-F5344CB8AC3E}">
        <p14:creationId xmlns:p14="http://schemas.microsoft.com/office/powerpoint/2010/main" val="119769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C7049D-D3E8-47E2-837D-D4ECE6851EAB}"/>
              </a:ext>
            </a:extLst>
          </p:cNvPr>
          <p:cNvSpPr>
            <a:spLocks noGrp="1"/>
          </p:cNvSpPr>
          <p:nvPr>
            <p:ph type="dt" sz="half" idx="10"/>
          </p:nvPr>
        </p:nvSpPr>
        <p:spPr/>
        <p:txBody>
          <a:bodyPr/>
          <a:lstStyle/>
          <a:p>
            <a:fld id="{8BBE54C1-3078-4A23-A7C0-A344439D145C}" type="datetimeFigureOut">
              <a:rPr lang="es-CL" smtClean="0"/>
              <a:t>14-11-2023</a:t>
            </a:fld>
            <a:endParaRPr lang="es-CL"/>
          </a:p>
        </p:txBody>
      </p:sp>
      <p:sp>
        <p:nvSpPr>
          <p:cNvPr id="3" name="Marcador de pie de página 2">
            <a:extLst>
              <a:ext uri="{FF2B5EF4-FFF2-40B4-BE49-F238E27FC236}">
                <a16:creationId xmlns:a16="http://schemas.microsoft.com/office/drawing/2014/main" id="{55EAA624-9E9A-408C-B61B-24F8FA882388}"/>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45D84E42-7EE5-41D7-998B-A2AA432E77DD}"/>
              </a:ext>
            </a:extLst>
          </p:cNvPr>
          <p:cNvSpPr>
            <a:spLocks noGrp="1"/>
          </p:cNvSpPr>
          <p:nvPr>
            <p:ph type="sldNum" sz="quarter" idx="12"/>
          </p:nvPr>
        </p:nvSpPr>
        <p:spPr/>
        <p:txBody>
          <a:bodyPr/>
          <a:lstStyle/>
          <a:p>
            <a:fld id="{04C40267-B826-4E71-BD0C-07A0C474574F}" type="slidenum">
              <a:rPr lang="es-CL" smtClean="0"/>
              <a:t>‹Nº›</a:t>
            </a:fld>
            <a:endParaRPr lang="es-CL"/>
          </a:p>
        </p:txBody>
      </p:sp>
    </p:spTree>
    <p:extLst>
      <p:ext uri="{BB962C8B-B14F-4D97-AF65-F5344CB8AC3E}">
        <p14:creationId xmlns:p14="http://schemas.microsoft.com/office/powerpoint/2010/main" val="375472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8025D-F461-4F56-9BD7-79D9077983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1ADC315-5E6F-4904-BF46-9DC7850791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27213C-D115-44FC-A150-55BEC6192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19CA8B-D1B7-4628-AFD8-82103FF8FF9E}"/>
              </a:ext>
            </a:extLst>
          </p:cNvPr>
          <p:cNvSpPr>
            <a:spLocks noGrp="1"/>
          </p:cNvSpPr>
          <p:nvPr>
            <p:ph type="dt" sz="half" idx="10"/>
          </p:nvPr>
        </p:nvSpPr>
        <p:spPr/>
        <p:txBody>
          <a:bodyPr/>
          <a:lstStyle/>
          <a:p>
            <a:fld id="{8BBE54C1-3078-4A23-A7C0-A344439D145C}" type="datetimeFigureOut">
              <a:rPr lang="es-CL" smtClean="0"/>
              <a:t>14-11-2023</a:t>
            </a:fld>
            <a:endParaRPr lang="es-CL"/>
          </a:p>
        </p:txBody>
      </p:sp>
      <p:sp>
        <p:nvSpPr>
          <p:cNvPr id="6" name="Marcador de pie de página 5">
            <a:extLst>
              <a:ext uri="{FF2B5EF4-FFF2-40B4-BE49-F238E27FC236}">
                <a16:creationId xmlns:a16="http://schemas.microsoft.com/office/drawing/2014/main" id="{E9BF4C35-1BE3-4D66-B6BD-D8638C9C635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E058CFE-AD0C-416C-BDC9-1E50A2CAA5BB}"/>
              </a:ext>
            </a:extLst>
          </p:cNvPr>
          <p:cNvSpPr>
            <a:spLocks noGrp="1"/>
          </p:cNvSpPr>
          <p:nvPr>
            <p:ph type="sldNum" sz="quarter" idx="12"/>
          </p:nvPr>
        </p:nvSpPr>
        <p:spPr/>
        <p:txBody>
          <a:bodyPr/>
          <a:lstStyle/>
          <a:p>
            <a:fld id="{04C40267-B826-4E71-BD0C-07A0C474574F}" type="slidenum">
              <a:rPr lang="es-CL" smtClean="0"/>
              <a:t>‹Nº›</a:t>
            </a:fld>
            <a:endParaRPr lang="es-CL"/>
          </a:p>
        </p:txBody>
      </p:sp>
    </p:spTree>
    <p:extLst>
      <p:ext uri="{BB962C8B-B14F-4D97-AF65-F5344CB8AC3E}">
        <p14:creationId xmlns:p14="http://schemas.microsoft.com/office/powerpoint/2010/main" val="420736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71C3AA-5488-4E49-90E2-D4BFB78BC98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63917F8F-A4C3-4EBD-B34A-EEE4CC0FD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94F6A614-C3D8-4DE0-862A-0474F4A3C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169A05-FC52-40C6-ADD1-7714AEBA44F8}"/>
              </a:ext>
            </a:extLst>
          </p:cNvPr>
          <p:cNvSpPr>
            <a:spLocks noGrp="1"/>
          </p:cNvSpPr>
          <p:nvPr>
            <p:ph type="dt" sz="half" idx="10"/>
          </p:nvPr>
        </p:nvSpPr>
        <p:spPr/>
        <p:txBody>
          <a:bodyPr/>
          <a:lstStyle/>
          <a:p>
            <a:fld id="{8BBE54C1-3078-4A23-A7C0-A344439D145C}" type="datetimeFigureOut">
              <a:rPr lang="es-CL" smtClean="0"/>
              <a:t>14-11-2023</a:t>
            </a:fld>
            <a:endParaRPr lang="es-CL"/>
          </a:p>
        </p:txBody>
      </p:sp>
      <p:sp>
        <p:nvSpPr>
          <p:cNvPr id="6" name="Marcador de pie de página 5">
            <a:extLst>
              <a:ext uri="{FF2B5EF4-FFF2-40B4-BE49-F238E27FC236}">
                <a16:creationId xmlns:a16="http://schemas.microsoft.com/office/drawing/2014/main" id="{2873CDC3-2D3C-4EB8-BFB1-C0CB9676E43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46CC313-E487-4474-9A40-1FF8804453D4}"/>
              </a:ext>
            </a:extLst>
          </p:cNvPr>
          <p:cNvSpPr>
            <a:spLocks noGrp="1"/>
          </p:cNvSpPr>
          <p:nvPr>
            <p:ph type="sldNum" sz="quarter" idx="12"/>
          </p:nvPr>
        </p:nvSpPr>
        <p:spPr/>
        <p:txBody>
          <a:bodyPr/>
          <a:lstStyle/>
          <a:p>
            <a:fld id="{04C40267-B826-4E71-BD0C-07A0C474574F}" type="slidenum">
              <a:rPr lang="es-CL" smtClean="0"/>
              <a:t>‹Nº›</a:t>
            </a:fld>
            <a:endParaRPr lang="es-CL"/>
          </a:p>
        </p:txBody>
      </p:sp>
    </p:spTree>
    <p:extLst>
      <p:ext uri="{BB962C8B-B14F-4D97-AF65-F5344CB8AC3E}">
        <p14:creationId xmlns:p14="http://schemas.microsoft.com/office/powerpoint/2010/main" val="265975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5B4D4A-584C-4EEC-B151-F4255B7362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5CBAEBD-2EDD-47E6-89B4-6FF941984B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8C67AE6-64C0-490C-8E98-BB8D8DD285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E54C1-3078-4A23-A7C0-A344439D145C}" type="datetimeFigureOut">
              <a:rPr lang="es-CL" smtClean="0"/>
              <a:t>14-11-2023</a:t>
            </a:fld>
            <a:endParaRPr lang="es-CL"/>
          </a:p>
        </p:txBody>
      </p:sp>
      <p:sp>
        <p:nvSpPr>
          <p:cNvPr id="5" name="Marcador de pie de página 4">
            <a:extLst>
              <a:ext uri="{FF2B5EF4-FFF2-40B4-BE49-F238E27FC236}">
                <a16:creationId xmlns:a16="http://schemas.microsoft.com/office/drawing/2014/main" id="{5F350D0D-FDC2-4FFA-882E-D7755AEAF9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D327EFAE-10FB-4D58-A6D5-C90AC10CA0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40267-B826-4E71-BD0C-07A0C474574F}" type="slidenum">
              <a:rPr lang="es-CL" smtClean="0"/>
              <a:t>‹Nº›</a:t>
            </a:fld>
            <a:endParaRPr lang="es-CL"/>
          </a:p>
        </p:txBody>
      </p:sp>
    </p:spTree>
    <p:extLst>
      <p:ext uri="{BB962C8B-B14F-4D97-AF65-F5344CB8AC3E}">
        <p14:creationId xmlns:p14="http://schemas.microsoft.com/office/powerpoint/2010/main" val="4043735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9E8C235-5657-4922-89DF-6BBBD5BD6A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A0B6445-8CDD-4731-8372-B03853134F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8C5B8BCA-6BCF-482D-A60A-1AE8CAB10D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DCD06-E8A2-4D86-819A-75A3A6C1160D}" type="datetimeFigureOut">
              <a:rPr lang="en-US" smtClean="0"/>
              <a:t>11/14/2023</a:t>
            </a:fld>
            <a:endParaRPr lang="en-US"/>
          </a:p>
        </p:txBody>
      </p:sp>
      <p:sp>
        <p:nvSpPr>
          <p:cNvPr id="5" name="Marcador de pie de página 4">
            <a:extLst>
              <a:ext uri="{FF2B5EF4-FFF2-40B4-BE49-F238E27FC236}">
                <a16:creationId xmlns:a16="http://schemas.microsoft.com/office/drawing/2014/main" id="{95F93313-52C4-438F-9534-41FE91E224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5109BACA-5325-45E2-8A27-CC64EB738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E3000-3D51-4C5F-8FE5-86528E27195F}" type="slidenum">
              <a:rPr lang="en-US" smtClean="0"/>
              <a:t>‹Nº›</a:t>
            </a:fld>
            <a:endParaRPr lang="en-US"/>
          </a:p>
        </p:txBody>
      </p:sp>
    </p:spTree>
    <p:extLst>
      <p:ext uri="{BB962C8B-B14F-4D97-AF65-F5344CB8AC3E}">
        <p14:creationId xmlns:p14="http://schemas.microsoft.com/office/powerpoint/2010/main" val="953266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7.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8.pn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7.pn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
          <p:cNvPicPr preferRelativeResize="0"/>
          <p:nvPr/>
        </p:nvPicPr>
        <p:blipFill rotWithShape="1">
          <a:blip r:embed="rId3">
            <a:alphaModFix/>
          </a:blip>
          <a:srcRect/>
          <a:stretch/>
        </p:blipFill>
        <p:spPr>
          <a:xfrm>
            <a:off x="231212" y="5392867"/>
            <a:ext cx="1444406" cy="736159"/>
          </a:xfrm>
          <a:prstGeom prst="rect">
            <a:avLst/>
          </a:prstGeom>
          <a:noFill/>
          <a:ln>
            <a:noFill/>
          </a:ln>
        </p:spPr>
      </p:pic>
      <p:pic>
        <p:nvPicPr>
          <p:cNvPr id="110" name="Google Shape;110;p1"/>
          <p:cNvPicPr preferRelativeResize="0"/>
          <p:nvPr/>
        </p:nvPicPr>
        <p:blipFill rotWithShape="1">
          <a:blip r:embed="rId4">
            <a:alphaModFix/>
          </a:blip>
          <a:srcRect/>
          <a:stretch/>
        </p:blipFill>
        <p:spPr>
          <a:xfrm>
            <a:off x="1954508" y="5574396"/>
            <a:ext cx="2225921" cy="383780"/>
          </a:xfrm>
          <a:prstGeom prst="rect">
            <a:avLst/>
          </a:prstGeom>
          <a:noFill/>
          <a:ln>
            <a:noFill/>
          </a:ln>
        </p:spPr>
      </p:pic>
      <p:pic>
        <p:nvPicPr>
          <p:cNvPr id="111" name="Google Shape;111;p1"/>
          <p:cNvPicPr preferRelativeResize="0"/>
          <p:nvPr/>
        </p:nvPicPr>
        <p:blipFill rotWithShape="1">
          <a:blip r:embed="rId5">
            <a:alphaModFix/>
          </a:blip>
          <a:srcRect/>
          <a:stretch/>
        </p:blipFill>
        <p:spPr>
          <a:xfrm>
            <a:off x="4434985" y="5404761"/>
            <a:ext cx="1221115" cy="750114"/>
          </a:xfrm>
          <a:prstGeom prst="rect">
            <a:avLst/>
          </a:prstGeom>
          <a:noFill/>
          <a:ln>
            <a:noFill/>
          </a:ln>
        </p:spPr>
      </p:pic>
      <p:pic>
        <p:nvPicPr>
          <p:cNvPr id="112" name="Google Shape;112;p1"/>
          <p:cNvPicPr preferRelativeResize="0"/>
          <p:nvPr/>
        </p:nvPicPr>
        <p:blipFill rotWithShape="1">
          <a:blip r:embed="rId6">
            <a:alphaModFix/>
          </a:blip>
          <a:srcRect/>
          <a:stretch/>
        </p:blipFill>
        <p:spPr>
          <a:xfrm>
            <a:off x="5923563" y="5523702"/>
            <a:ext cx="2553876" cy="474491"/>
          </a:xfrm>
          <a:prstGeom prst="rect">
            <a:avLst/>
          </a:prstGeom>
          <a:noFill/>
          <a:ln>
            <a:noFill/>
          </a:ln>
        </p:spPr>
      </p:pic>
      <p:pic>
        <p:nvPicPr>
          <p:cNvPr id="113" name="Google Shape;113;p1"/>
          <p:cNvPicPr preferRelativeResize="0"/>
          <p:nvPr/>
        </p:nvPicPr>
        <p:blipFill rotWithShape="1">
          <a:blip r:embed="rId7">
            <a:alphaModFix/>
          </a:blip>
          <a:srcRect/>
          <a:stretch/>
        </p:blipFill>
        <p:spPr>
          <a:xfrm>
            <a:off x="11212473" y="5339637"/>
            <a:ext cx="839924" cy="846216"/>
          </a:xfrm>
          <a:prstGeom prst="rect">
            <a:avLst/>
          </a:prstGeom>
          <a:noFill/>
          <a:ln>
            <a:noFill/>
          </a:ln>
        </p:spPr>
      </p:pic>
      <p:pic>
        <p:nvPicPr>
          <p:cNvPr id="114" name="Google Shape;114;p1"/>
          <p:cNvPicPr preferRelativeResize="0"/>
          <p:nvPr/>
        </p:nvPicPr>
        <p:blipFill rotWithShape="1">
          <a:blip r:embed="rId8">
            <a:alphaModFix/>
          </a:blip>
          <a:srcRect/>
          <a:stretch/>
        </p:blipFill>
        <p:spPr>
          <a:xfrm>
            <a:off x="7200501" y="77862"/>
            <a:ext cx="2294187" cy="959280"/>
          </a:xfrm>
          <a:prstGeom prst="rect">
            <a:avLst/>
          </a:prstGeom>
          <a:noFill/>
          <a:ln>
            <a:noFill/>
          </a:ln>
        </p:spPr>
      </p:pic>
      <p:sp>
        <p:nvSpPr>
          <p:cNvPr id="116" name="Google Shape;116;p1"/>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
          <p:cNvSpPr/>
          <p:nvPr/>
        </p:nvSpPr>
        <p:spPr>
          <a:xfrm>
            <a:off x="5943600" y="372451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8" name="Google Shape;118;p1"/>
          <p:cNvPicPr preferRelativeResize="0"/>
          <p:nvPr/>
        </p:nvPicPr>
        <p:blipFill rotWithShape="1">
          <a:blip r:embed="rId9">
            <a:alphaModFix/>
          </a:blip>
          <a:srcRect/>
          <a:stretch/>
        </p:blipFill>
        <p:spPr>
          <a:xfrm>
            <a:off x="9822057" y="75303"/>
            <a:ext cx="1241142" cy="1125378"/>
          </a:xfrm>
          <a:prstGeom prst="rect">
            <a:avLst/>
          </a:prstGeom>
          <a:noFill/>
          <a:ln>
            <a:noFill/>
          </a:ln>
        </p:spPr>
      </p:pic>
      <p:pic>
        <p:nvPicPr>
          <p:cNvPr id="119" name="Google Shape;119;p1" descr="Texto&#10;&#10;Descripción generada automáticamente"/>
          <p:cNvPicPr preferRelativeResize="0"/>
          <p:nvPr/>
        </p:nvPicPr>
        <p:blipFill rotWithShape="1">
          <a:blip r:embed="rId10">
            <a:alphaModFix/>
          </a:blip>
          <a:srcRect/>
          <a:stretch/>
        </p:blipFill>
        <p:spPr>
          <a:xfrm>
            <a:off x="8768363" y="5426946"/>
            <a:ext cx="2107388" cy="566000"/>
          </a:xfrm>
          <a:prstGeom prst="rect">
            <a:avLst/>
          </a:prstGeom>
          <a:noFill/>
          <a:ln>
            <a:noFill/>
          </a:ln>
        </p:spPr>
      </p:pic>
      <p:sp>
        <p:nvSpPr>
          <p:cNvPr id="120" name="Google Shape;120;p1"/>
          <p:cNvSpPr/>
          <p:nvPr/>
        </p:nvSpPr>
        <p:spPr>
          <a:xfrm>
            <a:off x="19468" y="1303289"/>
            <a:ext cx="12172532" cy="3459479"/>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21" name="Google Shape;121;p1"/>
          <p:cNvSpPr/>
          <p:nvPr/>
        </p:nvSpPr>
        <p:spPr>
          <a:xfrm>
            <a:off x="87009" y="1778977"/>
            <a:ext cx="11965388" cy="19081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endParaRPr lang="es-ES" sz="1000" b="1" i="0" u="none" strike="noStrike" cap="none" dirty="0">
              <a:solidFill>
                <a:schemeClr val="lt1"/>
              </a:solidFill>
              <a:latin typeface="+mj-lt"/>
              <a:ea typeface="Arial"/>
              <a:cs typeface="Arial"/>
              <a:sym typeface="Arial"/>
            </a:endParaRPr>
          </a:p>
          <a:p>
            <a:pPr lvl="0" algn="ctr">
              <a:buClr>
                <a:srgbClr val="000000"/>
              </a:buClr>
              <a:buSzPts val="3200"/>
            </a:pPr>
            <a:r>
              <a:rPr lang="es-ES" sz="3600" b="1" dirty="0">
                <a:latin typeface="+mj-lt"/>
              </a:rPr>
              <a:t>El propósito y las actividades de las redes educativas en Chile: Logros, aprendizajes y desafíos para fortalecer la educación pública.</a:t>
            </a:r>
            <a:endParaRPr lang="es-ES" sz="3600" b="0" i="0" dirty="0">
              <a:effectLst/>
              <a:latin typeface="+mj-lt"/>
            </a:endParaRPr>
          </a:p>
        </p:txBody>
      </p:sp>
      <p:sp>
        <p:nvSpPr>
          <p:cNvPr id="2" name="CuadroTexto 1">
            <a:extLst>
              <a:ext uri="{FF2B5EF4-FFF2-40B4-BE49-F238E27FC236}">
                <a16:creationId xmlns:a16="http://schemas.microsoft.com/office/drawing/2014/main" id="{CB6AFCAF-25DC-4F30-BA2B-8E434F0416B0}"/>
              </a:ext>
            </a:extLst>
          </p:cNvPr>
          <p:cNvSpPr txBox="1"/>
          <p:nvPr/>
        </p:nvSpPr>
        <p:spPr>
          <a:xfrm>
            <a:off x="32023" y="3788879"/>
            <a:ext cx="11823154" cy="923330"/>
          </a:xfrm>
          <a:prstGeom prst="rect">
            <a:avLst/>
          </a:prstGeom>
          <a:noFill/>
        </p:spPr>
        <p:txBody>
          <a:bodyPr wrap="square" rtlCol="0">
            <a:spAutoFit/>
          </a:bodyPr>
          <a:lstStyle/>
          <a:p>
            <a:r>
              <a:rPr lang="es-CL" dirty="0">
                <a:latin typeface="+mj-lt"/>
                <a:cs typeface="Arial" panose="020B0604020202020204" pitchFamily="34" charset="0"/>
              </a:rPr>
              <a:t>Mauricio Pino </a:t>
            </a:r>
            <a:r>
              <a:rPr lang="es-CL" dirty="0" err="1">
                <a:latin typeface="+mj-lt"/>
                <a:cs typeface="Arial" panose="020B0604020202020204" pitchFamily="34" charset="0"/>
              </a:rPr>
              <a:t>Yancovic</a:t>
            </a:r>
            <a:r>
              <a:rPr lang="es-CL" dirty="0">
                <a:latin typeface="+mj-lt"/>
                <a:cs typeface="Arial" panose="020B0604020202020204" pitchFamily="34" charset="0"/>
              </a:rPr>
              <a:t> y Anais Herrera</a:t>
            </a:r>
          </a:p>
          <a:p>
            <a:r>
              <a:rPr lang="es-CL" dirty="0">
                <a:latin typeface="+mj-lt"/>
                <a:cs typeface="Arial" panose="020B0604020202020204" pitchFamily="34" charset="0"/>
              </a:rPr>
              <a:t>Instituto de Estudios Avanzados en Educación y CIAE, Universidad de Chile</a:t>
            </a:r>
          </a:p>
          <a:p>
            <a:r>
              <a:rPr lang="es-CL" dirty="0">
                <a:latin typeface="+mj-lt"/>
                <a:cs typeface="Arial" panose="020B0604020202020204" pitchFamily="34" charset="0"/>
              </a:rPr>
              <a:t>15 – 11 - 2023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2" name="Imagen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06724" y="9088"/>
            <a:ext cx="10288360" cy="6858000"/>
          </a:xfrm>
          <a:prstGeom prst="rect">
            <a:avLst/>
          </a:prstGeom>
        </p:spPr>
      </p:pic>
      <p:sp>
        <p:nvSpPr>
          <p:cNvPr id="25" name="Google Shape;116;p1">
            <a:extLst>
              <a:ext uri="{FF2B5EF4-FFF2-40B4-BE49-F238E27FC236}">
                <a16:creationId xmlns:a16="http://schemas.microsoft.com/office/drawing/2014/main" id="{53C7FADA-3652-4593-930B-C11B5F531008}"/>
              </a:ext>
            </a:extLst>
          </p:cNvPr>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4" name="Google Shape;194;gd5897cb664_0_0" descr="Imagen que contiene dibujo, rueda&#10;&#10;Descripción generada automáticamente"/>
          <p:cNvPicPr preferRelativeResize="0"/>
          <p:nvPr/>
        </p:nvPicPr>
        <p:blipFill rotWithShape="1">
          <a:blip r:embed="rId4">
            <a:alphaModFix/>
          </a:blip>
          <a:srcRect/>
          <a:stretch/>
        </p:blipFill>
        <p:spPr>
          <a:xfrm>
            <a:off x="221362" y="289573"/>
            <a:ext cx="263247" cy="325024"/>
          </a:xfrm>
          <a:prstGeom prst="rect">
            <a:avLst/>
          </a:prstGeom>
          <a:noFill/>
          <a:ln>
            <a:noFill/>
          </a:ln>
        </p:spPr>
      </p:pic>
      <p:sp>
        <p:nvSpPr>
          <p:cNvPr id="12" name="Google Shape;193;gd5897cb664_0_0">
            <a:extLst>
              <a:ext uri="{FF2B5EF4-FFF2-40B4-BE49-F238E27FC236}">
                <a16:creationId xmlns:a16="http://schemas.microsoft.com/office/drawing/2014/main" id="{65191657-E1F2-4534-A692-D6263C77B7A7}"/>
              </a:ext>
            </a:extLst>
          </p:cNvPr>
          <p:cNvSpPr/>
          <p:nvPr/>
        </p:nvSpPr>
        <p:spPr>
          <a:xfrm>
            <a:off x="77367" y="215302"/>
            <a:ext cx="561600" cy="575100"/>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3" name="Google Shape;194;gd5897cb664_0_0" descr="Imagen que contiene dibujo, rueda&#10;&#10;Descripción generada automáticamente">
            <a:extLst>
              <a:ext uri="{FF2B5EF4-FFF2-40B4-BE49-F238E27FC236}">
                <a16:creationId xmlns:a16="http://schemas.microsoft.com/office/drawing/2014/main" id="{4DD383C7-B827-4288-AD48-BDACB78FBE21}"/>
              </a:ext>
            </a:extLst>
          </p:cNvPr>
          <p:cNvPicPr preferRelativeResize="0"/>
          <p:nvPr/>
        </p:nvPicPr>
        <p:blipFill rotWithShape="1">
          <a:blip r:embed="rId4">
            <a:alphaModFix/>
          </a:blip>
          <a:srcRect/>
          <a:stretch/>
        </p:blipFill>
        <p:spPr>
          <a:xfrm>
            <a:off x="221362" y="289573"/>
            <a:ext cx="367603" cy="426558"/>
          </a:xfrm>
          <a:prstGeom prst="rect">
            <a:avLst/>
          </a:prstGeom>
          <a:noFill/>
          <a:ln>
            <a:noFill/>
          </a:ln>
        </p:spPr>
      </p:pic>
      <p:sp>
        <p:nvSpPr>
          <p:cNvPr id="8" name="Cerrar llave 7">
            <a:extLst>
              <a:ext uri="{FF2B5EF4-FFF2-40B4-BE49-F238E27FC236}">
                <a16:creationId xmlns:a16="http://schemas.microsoft.com/office/drawing/2014/main" id="{B79DD1FF-85ED-8D3A-B2EF-721AAE4A194E}"/>
              </a:ext>
            </a:extLst>
          </p:cNvPr>
          <p:cNvSpPr/>
          <p:nvPr/>
        </p:nvSpPr>
        <p:spPr>
          <a:xfrm>
            <a:off x="10774010" y="502852"/>
            <a:ext cx="806245" cy="11961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errar llave 10">
            <a:extLst>
              <a:ext uri="{FF2B5EF4-FFF2-40B4-BE49-F238E27FC236}">
                <a16:creationId xmlns:a16="http://schemas.microsoft.com/office/drawing/2014/main" id="{2031628F-B489-6C4F-073E-A477C0110A34}"/>
              </a:ext>
            </a:extLst>
          </p:cNvPr>
          <p:cNvSpPr/>
          <p:nvPr/>
        </p:nvSpPr>
        <p:spPr>
          <a:xfrm>
            <a:off x="9824455" y="4729413"/>
            <a:ext cx="806245" cy="11961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brir llave 13">
            <a:extLst>
              <a:ext uri="{FF2B5EF4-FFF2-40B4-BE49-F238E27FC236}">
                <a16:creationId xmlns:a16="http://schemas.microsoft.com/office/drawing/2014/main" id="{1E687780-6D30-1D63-83FF-8438971D07EF}"/>
              </a:ext>
            </a:extLst>
          </p:cNvPr>
          <p:cNvSpPr/>
          <p:nvPr/>
        </p:nvSpPr>
        <p:spPr>
          <a:xfrm>
            <a:off x="6467293" y="2217376"/>
            <a:ext cx="806245" cy="6793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Cerrar llave 14">
            <a:extLst>
              <a:ext uri="{FF2B5EF4-FFF2-40B4-BE49-F238E27FC236}">
                <a16:creationId xmlns:a16="http://schemas.microsoft.com/office/drawing/2014/main" id="{BA831D68-368F-E36A-AFF7-17883E6AD414}"/>
              </a:ext>
            </a:extLst>
          </p:cNvPr>
          <p:cNvSpPr/>
          <p:nvPr/>
        </p:nvSpPr>
        <p:spPr>
          <a:xfrm>
            <a:off x="9574672" y="2217376"/>
            <a:ext cx="806245" cy="6103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brir llave 15">
            <a:extLst>
              <a:ext uri="{FF2B5EF4-FFF2-40B4-BE49-F238E27FC236}">
                <a16:creationId xmlns:a16="http://schemas.microsoft.com/office/drawing/2014/main" id="{0BBCBC5E-4A0B-64D2-3FD3-0970EE13C5CD}"/>
              </a:ext>
            </a:extLst>
          </p:cNvPr>
          <p:cNvSpPr/>
          <p:nvPr/>
        </p:nvSpPr>
        <p:spPr>
          <a:xfrm>
            <a:off x="6409241" y="4149310"/>
            <a:ext cx="806245" cy="5801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Cerrar llave 16">
            <a:extLst>
              <a:ext uri="{FF2B5EF4-FFF2-40B4-BE49-F238E27FC236}">
                <a16:creationId xmlns:a16="http://schemas.microsoft.com/office/drawing/2014/main" id="{CCC7D046-ABC4-8A9C-9B38-00A561A22F26}"/>
              </a:ext>
            </a:extLst>
          </p:cNvPr>
          <p:cNvSpPr/>
          <p:nvPr/>
        </p:nvSpPr>
        <p:spPr>
          <a:xfrm>
            <a:off x="9711488" y="2818656"/>
            <a:ext cx="806245" cy="6103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Elipse 17">
            <a:extLst>
              <a:ext uri="{FF2B5EF4-FFF2-40B4-BE49-F238E27FC236}">
                <a16:creationId xmlns:a16="http://schemas.microsoft.com/office/drawing/2014/main" id="{9FC2B4B0-455C-CB1A-8A05-1CCFE8B3BFF4}"/>
              </a:ext>
            </a:extLst>
          </p:cNvPr>
          <p:cNvSpPr/>
          <p:nvPr/>
        </p:nvSpPr>
        <p:spPr>
          <a:xfrm>
            <a:off x="5832665" y="1438235"/>
            <a:ext cx="1236477" cy="10156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503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4" name="Imagen 3" descr="Gráfico, Gráfico de barras&#10;&#10;Descripción generada automáticamente">
            <a:extLst>
              <a:ext uri="{FF2B5EF4-FFF2-40B4-BE49-F238E27FC236}">
                <a16:creationId xmlns:a16="http://schemas.microsoft.com/office/drawing/2014/main" id="{0A60D2C3-B438-2B4F-B838-D84AA18D6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360" y="9088"/>
            <a:ext cx="10288360" cy="6858000"/>
          </a:xfrm>
          <a:prstGeom prst="rect">
            <a:avLst/>
          </a:prstGeom>
        </p:spPr>
      </p:pic>
      <p:sp>
        <p:nvSpPr>
          <p:cNvPr id="25" name="Google Shape;116;p1">
            <a:extLst>
              <a:ext uri="{FF2B5EF4-FFF2-40B4-BE49-F238E27FC236}">
                <a16:creationId xmlns:a16="http://schemas.microsoft.com/office/drawing/2014/main" id="{53C7FADA-3652-4593-930B-C11B5F531008}"/>
              </a:ext>
            </a:extLst>
          </p:cNvPr>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4" name="Google Shape;194;gd5897cb664_0_0" descr="Imagen que contiene dibujo, rueda&#10;&#10;Descripción generada automáticamente"/>
          <p:cNvPicPr preferRelativeResize="0"/>
          <p:nvPr/>
        </p:nvPicPr>
        <p:blipFill rotWithShape="1">
          <a:blip r:embed="rId4">
            <a:alphaModFix/>
          </a:blip>
          <a:srcRect/>
          <a:stretch/>
        </p:blipFill>
        <p:spPr>
          <a:xfrm>
            <a:off x="221362" y="289573"/>
            <a:ext cx="263247" cy="325024"/>
          </a:xfrm>
          <a:prstGeom prst="rect">
            <a:avLst/>
          </a:prstGeom>
          <a:noFill/>
          <a:ln>
            <a:noFill/>
          </a:ln>
        </p:spPr>
      </p:pic>
      <p:sp>
        <p:nvSpPr>
          <p:cNvPr id="12" name="Google Shape;193;gd5897cb664_0_0">
            <a:extLst>
              <a:ext uri="{FF2B5EF4-FFF2-40B4-BE49-F238E27FC236}">
                <a16:creationId xmlns:a16="http://schemas.microsoft.com/office/drawing/2014/main" id="{65191657-E1F2-4534-A692-D6263C77B7A7}"/>
              </a:ext>
            </a:extLst>
          </p:cNvPr>
          <p:cNvSpPr/>
          <p:nvPr/>
        </p:nvSpPr>
        <p:spPr>
          <a:xfrm>
            <a:off x="77367" y="215302"/>
            <a:ext cx="561600" cy="575100"/>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3" name="Google Shape;194;gd5897cb664_0_0" descr="Imagen que contiene dibujo, rueda&#10;&#10;Descripción generada automáticamente">
            <a:extLst>
              <a:ext uri="{FF2B5EF4-FFF2-40B4-BE49-F238E27FC236}">
                <a16:creationId xmlns:a16="http://schemas.microsoft.com/office/drawing/2014/main" id="{4DD383C7-B827-4288-AD48-BDACB78FBE21}"/>
              </a:ext>
            </a:extLst>
          </p:cNvPr>
          <p:cNvPicPr preferRelativeResize="0"/>
          <p:nvPr/>
        </p:nvPicPr>
        <p:blipFill rotWithShape="1">
          <a:blip r:embed="rId4">
            <a:alphaModFix/>
          </a:blip>
          <a:srcRect/>
          <a:stretch/>
        </p:blipFill>
        <p:spPr>
          <a:xfrm>
            <a:off x="221362" y="289573"/>
            <a:ext cx="367603" cy="426558"/>
          </a:xfrm>
          <a:prstGeom prst="rect">
            <a:avLst/>
          </a:prstGeom>
          <a:noFill/>
          <a:ln>
            <a:noFill/>
          </a:ln>
        </p:spPr>
      </p:pic>
      <p:sp>
        <p:nvSpPr>
          <p:cNvPr id="5" name="Abrir llave 4">
            <a:extLst>
              <a:ext uri="{FF2B5EF4-FFF2-40B4-BE49-F238E27FC236}">
                <a16:creationId xmlns:a16="http://schemas.microsoft.com/office/drawing/2014/main" id="{F965F00E-E039-EACE-B8A6-EC11DFF40A73}"/>
              </a:ext>
            </a:extLst>
          </p:cNvPr>
          <p:cNvSpPr/>
          <p:nvPr/>
        </p:nvSpPr>
        <p:spPr>
          <a:xfrm>
            <a:off x="6196295" y="1642415"/>
            <a:ext cx="806245" cy="5801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errar llave 7">
            <a:extLst>
              <a:ext uri="{FF2B5EF4-FFF2-40B4-BE49-F238E27FC236}">
                <a16:creationId xmlns:a16="http://schemas.microsoft.com/office/drawing/2014/main" id="{B79DD1FF-85ED-8D3A-B2EF-721AAE4A194E}"/>
              </a:ext>
            </a:extLst>
          </p:cNvPr>
          <p:cNvSpPr/>
          <p:nvPr/>
        </p:nvSpPr>
        <p:spPr>
          <a:xfrm>
            <a:off x="10935929" y="446266"/>
            <a:ext cx="806245" cy="11961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errar llave 10">
            <a:extLst>
              <a:ext uri="{FF2B5EF4-FFF2-40B4-BE49-F238E27FC236}">
                <a16:creationId xmlns:a16="http://schemas.microsoft.com/office/drawing/2014/main" id="{2031628F-B489-6C4F-073E-A477C0110A34}"/>
              </a:ext>
            </a:extLst>
          </p:cNvPr>
          <p:cNvSpPr/>
          <p:nvPr/>
        </p:nvSpPr>
        <p:spPr>
          <a:xfrm>
            <a:off x="10370888" y="4729413"/>
            <a:ext cx="806245" cy="11961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brir llave 13">
            <a:extLst>
              <a:ext uri="{FF2B5EF4-FFF2-40B4-BE49-F238E27FC236}">
                <a16:creationId xmlns:a16="http://schemas.microsoft.com/office/drawing/2014/main" id="{1E687780-6D30-1D63-83FF-8438971D07EF}"/>
              </a:ext>
            </a:extLst>
          </p:cNvPr>
          <p:cNvSpPr/>
          <p:nvPr/>
        </p:nvSpPr>
        <p:spPr>
          <a:xfrm>
            <a:off x="7129904" y="2298153"/>
            <a:ext cx="806245" cy="5801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Cerrar llave 14">
            <a:extLst>
              <a:ext uri="{FF2B5EF4-FFF2-40B4-BE49-F238E27FC236}">
                <a16:creationId xmlns:a16="http://schemas.microsoft.com/office/drawing/2014/main" id="{BA831D68-368F-E36A-AFF7-17883E6AD414}"/>
              </a:ext>
            </a:extLst>
          </p:cNvPr>
          <p:cNvSpPr/>
          <p:nvPr/>
        </p:nvSpPr>
        <p:spPr>
          <a:xfrm>
            <a:off x="10370888" y="2283032"/>
            <a:ext cx="806245" cy="6103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brir llave 15">
            <a:extLst>
              <a:ext uri="{FF2B5EF4-FFF2-40B4-BE49-F238E27FC236}">
                <a16:creationId xmlns:a16="http://schemas.microsoft.com/office/drawing/2014/main" id="{0BBCBC5E-4A0B-64D2-3FD3-0970EE13C5CD}"/>
              </a:ext>
            </a:extLst>
          </p:cNvPr>
          <p:cNvSpPr/>
          <p:nvPr/>
        </p:nvSpPr>
        <p:spPr>
          <a:xfrm>
            <a:off x="6955887" y="4149310"/>
            <a:ext cx="806245" cy="5801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Cerrar llave 16">
            <a:extLst>
              <a:ext uri="{FF2B5EF4-FFF2-40B4-BE49-F238E27FC236}">
                <a16:creationId xmlns:a16="http://schemas.microsoft.com/office/drawing/2014/main" id="{CCC7D046-ABC4-8A9C-9B38-00A561A22F26}"/>
              </a:ext>
            </a:extLst>
          </p:cNvPr>
          <p:cNvSpPr/>
          <p:nvPr/>
        </p:nvSpPr>
        <p:spPr>
          <a:xfrm>
            <a:off x="10220454" y="2923649"/>
            <a:ext cx="806245" cy="6103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Elipse 17">
            <a:extLst>
              <a:ext uri="{FF2B5EF4-FFF2-40B4-BE49-F238E27FC236}">
                <a16:creationId xmlns:a16="http://schemas.microsoft.com/office/drawing/2014/main" id="{9FC2B4B0-455C-CB1A-8A05-1CCFE8B3BFF4}"/>
              </a:ext>
            </a:extLst>
          </p:cNvPr>
          <p:cNvSpPr/>
          <p:nvPr/>
        </p:nvSpPr>
        <p:spPr>
          <a:xfrm>
            <a:off x="6089675" y="1437548"/>
            <a:ext cx="1236477" cy="10156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brir llave 5">
            <a:extLst>
              <a:ext uri="{FF2B5EF4-FFF2-40B4-BE49-F238E27FC236}">
                <a16:creationId xmlns:a16="http://schemas.microsoft.com/office/drawing/2014/main" id="{2F73B2E7-9D66-8BF3-8183-2DC2860FD569}"/>
              </a:ext>
            </a:extLst>
          </p:cNvPr>
          <p:cNvSpPr/>
          <p:nvPr/>
        </p:nvSpPr>
        <p:spPr>
          <a:xfrm>
            <a:off x="7129904" y="3534697"/>
            <a:ext cx="806245" cy="5801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Abrir llave 1">
            <a:extLst>
              <a:ext uri="{FF2B5EF4-FFF2-40B4-BE49-F238E27FC236}">
                <a16:creationId xmlns:a16="http://schemas.microsoft.com/office/drawing/2014/main" id="{6C58AC9F-5152-1598-48D4-A2B95AC9794E}"/>
              </a:ext>
            </a:extLst>
          </p:cNvPr>
          <p:cNvSpPr/>
          <p:nvPr/>
        </p:nvSpPr>
        <p:spPr>
          <a:xfrm>
            <a:off x="7533026" y="1044340"/>
            <a:ext cx="806245" cy="5801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1000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89"/>
        <p:cNvGrpSpPr/>
        <p:nvPr/>
      </p:nvGrpSpPr>
      <p:grpSpPr>
        <a:xfrm>
          <a:off x="0" y="0"/>
          <a:ext cx="0" cy="0"/>
          <a:chOff x="0" y="0"/>
          <a:chExt cx="0" cy="0"/>
        </a:xfrm>
      </p:grpSpPr>
      <p:pic>
        <p:nvPicPr>
          <p:cNvPr id="190" name="Google Shape;190;gd5897cb664_0_0"/>
          <p:cNvPicPr preferRelativeResize="0"/>
          <p:nvPr/>
        </p:nvPicPr>
        <p:blipFill rotWithShape="1">
          <a:blip r:embed="rId3">
            <a:alphaModFix/>
          </a:blip>
          <a:srcRect/>
          <a:stretch/>
        </p:blipFill>
        <p:spPr>
          <a:xfrm>
            <a:off x="10430673" y="33944"/>
            <a:ext cx="1683960" cy="766681"/>
          </a:xfrm>
          <a:prstGeom prst="rect">
            <a:avLst/>
          </a:prstGeom>
          <a:noFill/>
          <a:ln>
            <a:noFill/>
          </a:ln>
        </p:spPr>
      </p:pic>
      <p:sp>
        <p:nvSpPr>
          <p:cNvPr id="193" name="Google Shape;193;gd5897cb664_0_0"/>
          <p:cNvSpPr/>
          <p:nvPr/>
        </p:nvSpPr>
        <p:spPr>
          <a:xfrm>
            <a:off x="77367" y="215302"/>
            <a:ext cx="561600" cy="575100"/>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94" name="Google Shape;194;gd5897cb664_0_0" descr="Imagen que contiene dibujo, rueda&#10;&#10;Descripción generada automáticamente"/>
          <p:cNvPicPr preferRelativeResize="0"/>
          <p:nvPr/>
        </p:nvPicPr>
        <p:blipFill rotWithShape="1">
          <a:blip r:embed="rId4">
            <a:alphaModFix/>
          </a:blip>
          <a:srcRect/>
          <a:stretch/>
        </p:blipFill>
        <p:spPr>
          <a:xfrm>
            <a:off x="221362" y="289573"/>
            <a:ext cx="367603" cy="426558"/>
          </a:xfrm>
          <a:prstGeom prst="rect">
            <a:avLst/>
          </a:prstGeom>
          <a:noFill/>
          <a:ln>
            <a:noFill/>
          </a:ln>
        </p:spPr>
      </p:pic>
      <p:sp>
        <p:nvSpPr>
          <p:cNvPr id="25" name="Google Shape;116;p1">
            <a:extLst>
              <a:ext uri="{FF2B5EF4-FFF2-40B4-BE49-F238E27FC236}">
                <a16:creationId xmlns:a16="http://schemas.microsoft.com/office/drawing/2014/main" id="{53C7FADA-3652-4593-930B-C11B5F531008}"/>
              </a:ext>
            </a:extLst>
          </p:cNvPr>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gd5897cb664_0_0"/>
          <p:cNvSpPr txBox="1"/>
          <p:nvPr/>
        </p:nvSpPr>
        <p:spPr>
          <a:xfrm>
            <a:off x="732959" y="1245520"/>
            <a:ext cx="9665818" cy="61552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2800" b="1" dirty="0">
                <a:solidFill>
                  <a:srgbClr val="ED7D31"/>
                </a:solidFill>
                <a:latin typeface="Corbel" panose="020B0503020204020204" pitchFamily="34" charset="0"/>
                <a:ea typeface="PT Sans Narrow"/>
                <a:cs typeface="PT Sans Narrow"/>
                <a:sym typeface="Oswald"/>
              </a:rPr>
              <a:t>Metodología</a:t>
            </a:r>
            <a:endParaRPr lang="es-ES" sz="2800" b="1" dirty="0">
              <a:solidFill>
                <a:srgbClr val="ED7D31"/>
              </a:solidFill>
              <a:latin typeface="Corbel" panose="020B0503020204020204" pitchFamily="34" charset="0"/>
              <a:ea typeface="PT Sans Narrow"/>
              <a:cs typeface="PT Sans Narrow"/>
              <a:sym typeface="PT Sans Narrow"/>
            </a:endParaRPr>
          </a:p>
        </p:txBody>
      </p:sp>
      <p:sp>
        <p:nvSpPr>
          <p:cNvPr id="12" name="Google Shape;192;gd5897cb664_0_0">
            <a:extLst>
              <a:ext uri="{FF2B5EF4-FFF2-40B4-BE49-F238E27FC236}">
                <a16:creationId xmlns:a16="http://schemas.microsoft.com/office/drawing/2014/main" id="{E992EAFD-8930-4561-AB13-1903677E9449}"/>
              </a:ext>
            </a:extLst>
          </p:cNvPr>
          <p:cNvSpPr txBox="1"/>
          <p:nvPr/>
        </p:nvSpPr>
        <p:spPr>
          <a:xfrm>
            <a:off x="732959" y="220203"/>
            <a:ext cx="9647712" cy="6616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3100" b="1" dirty="0">
                <a:solidFill>
                  <a:srgbClr val="ED7D31"/>
                </a:solidFill>
                <a:latin typeface="Corbel" panose="020B0503020204020204" pitchFamily="34" charset="0"/>
                <a:ea typeface="PT Sans Narrow"/>
                <a:cs typeface="PT Sans Narrow"/>
                <a:sym typeface="Oswald"/>
              </a:rPr>
              <a:t>Comparación MINEDUC and SLEP 2022</a:t>
            </a:r>
            <a:endParaRPr lang="es-ES" sz="2700" b="1" dirty="0">
              <a:solidFill>
                <a:srgbClr val="ED7D31"/>
              </a:solidFill>
              <a:latin typeface="Corbel" panose="020B0503020204020204" pitchFamily="34" charset="0"/>
              <a:ea typeface="PT Sans Narrow"/>
              <a:cs typeface="PT Sans Narrow"/>
              <a:sym typeface="PT Sans Narrow"/>
            </a:endParaRPr>
          </a:p>
        </p:txBody>
      </p:sp>
      <p:sp>
        <p:nvSpPr>
          <p:cNvPr id="5" name="Marcador de contenido 2">
            <a:extLst>
              <a:ext uri="{FF2B5EF4-FFF2-40B4-BE49-F238E27FC236}">
                <a16:creationId xmlns:a16="http://schemas.microsoft.com/office/drawing/2014/main" id="{43E754B5-2A9B-5BBD-9369-3B257DA4D778}"/>
              </a:ext>
            </a:extLst>
          </p:cNvPr>
          <p:cNvSpPr>
            <a:spLocks noGrp="1"/>
          </p:cNvSpPr>
          <p:nvPr>
            <p:ph idx="1"/>
          </p:nvPr>
        </p:nvSpPr>
        <p:spPr>
          <a:xfrm>
            <a:off x="588965" y="1968533"/>
            <a:ext cx="10924609" cy="3772349"/>
          </a:xfrm>
        </p:spPr>
        <p:txBody>
          <a:bodyPr>
            <a:normAutofit/>
          </a:bodyPr>
          <a:lstStyle/>
          <a:p>
            <a:pPr algn="just"/>
            <a:r>
              <a:rPr lang="es-ES" sz="2600" dirty="0"/>
              <a:t>El año 2022 se aplicó el mismo cuestionario online para monitorear las redes administradas por el Mineduc y en 6 SLEP. En relación con las redes del Mineduc, se lograron obtener 438 respuestas válidas, que representan 170 redes. En el caso de los </a:t>
            </a:r>
            <a:r>
              <a:rPr lang="es-ES" sz="2600" dirty="0" err="1"/>
              <a:t>SLEP</a:t>
            </a:r>
            <a:r>
              <a:rPr lang="es-ES" sz="2600" dirty="0"/>
              <a:t>, se obtuvieron 412 respuestas de 59 redes en 6 </a:t>
            </a:r>
            <a:r>
              <a:rPr lang="es-ES" sz="2600" dirty="0" err="1"/>
              <a:t>SLEP</a:t>
            </a:r>
            <a:r>
              <a:rPr lang="es-ES" sz="2600" dirty="0"/>
              <a:t>. </a:t>
            </a:r>
          </a:p>
          <a:p>
            <a:pPr algn="just"/>
            <a:endParaRPr lang="es-ES" sz="2600" dirty="0"/>
          </a:p>
          <a:p>
            <a:pPr algn="just"/>
            <a:r>
              <a:rPr lang="es-ES" sz="2600" dirty="0"/>
              <a:t>Se realizó un análisis descriptivo de cada muestra y también se estimaron distintas pruebas Chi cuadrado entre cada una de las preguntas comparando ambas muestras.</a:t>
            </a:r>
          </a:p>
        </p:txBody>
      </p:sp>
    </p:spTree>
    <p:extLst>
      <p:ext uri="{BB962C8B-B14F-4D97-AF65-F5344CB8AC3E}">
        <p14:creationId xmlns:p14="http://schemas.microsoft.com/office/powerpoint/2010/main" val="160197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397327" y="1788068"/>
            <a:ext cx="11397342" cy="4865913"/>
          </a:xfrm>
        </p:spPr>
        <p:txBody>
          <a:bodyPr anchor="ctr">
            <a:normAutofit lnSpcReduction="10000"/>
          </a:bodyPr>
          <a:lstStyle/>
          <a:p>
            <a:pPr algn="just"/>
            <a:r>
              <a:rPr lang="es-ES" sz="2400" dirty="0"/>
              <a:t>La principal actividad es que siempre o casi siempre el coordinador(a) de la red presentan información (Mineduc 85,8%; SLEP 87,9%). </a:t>
            </a:r>
          </a:p>
          <a:p>
            <a:pPr algn="just"/>
            <a:r>
              <a:rPr lang="es-ES" sz="2400" dirty="0"/>
              <a:t>En segundo lugar, los participantes de la red presentan experiencias que les han resultado exitosas (Mineduc 78,8%; SLEP 79,6%). </a:t>
            </a:r>
          </a:p>
          <a:p>
            <a:pPr algn="just"/>
            <a:r>
              <a:rPr lang="es-ES" sz="2400" dirty="0"/>
              <a:t>En los SLEP existe un porcentaje importante donde siempre o casi siempre existen grupos de diferentes escuelas que indagan en conjunto sobre prácticas educativas (62,6%), lo que si bien no es estadísticamente significativo, es levemente más bajo en el caso del Mineduc (57,9%). </a:t>
            </a:r>
          </a:p>
          <a:p>
            <a:pPr algn="just"/>
            <a:r>
              <a:rPr lang="es-ES" sz="2400" dirty="0"/>
              <a:t>En ambas administraciones los participantes nunca o casi nunca presentan experiencias que no les han resultado (Mineduc: 42,2% y SLEP: 37,7%). </a:t>
            </a:r>
          </a:p>
          <a:p>
            <a:pPr algn="just"/>
            <a:r>
              <a:rPr lang="es-ES" sz="2400" dirty="0"/>
              <a:t>Respecto a las actividades, se encontró que la frecuencia MINEDUC con que se revisan instrumentos de gestión en las reuniones es significativamente superior a las redes del SLEP </a:t>
            </a:r>
          </a:p>
          <a:p>
            <a:pPr marL="0" indent="0">
              <a:buNone/>
            </a:pPr>
            <a:endParaRPr lang="es-CL" sz="2400" dirty="0"/>
          </a:p>
        </p:txBody>
      </p:sp>
      <p:pic>
        <p:nvPicPr>
          <p:cNvPr id="2" name="Google Shape;190;gd5897cb664_0_0">
            <a:extLst>
              <a:ext uri="{FF2B5EF4-FFF2-40B4-BE49-F238E27FC236}">
                <a16:creationId xmlns:a16="http://schemas.microsoft.com/office/drawing/2014/main" id="{2E6E3D70-C750-CA05-A9DF-E4CD92018871}"/>
              </a:ext>
            </a:extLst>
          </p:cNvPr>
          <p:cNvPicPr preferRelativeResize="0"/>
          <p:nvPr/>
        </p:nvPicPr>
        <p:blipFill rotWithShape="1">
          <a:blip r:embed="rId3">
            <a:alphaModFix/>
          </a:blip>
          <a:srcRect/>
          <a:stretch/>
        </p:blipFill>
        <p:spPr>
          <a:xfrm>
            <a:off x="9760394" y="360918"/>
            <a:ext cx="1683960" cy="766681"/>
          </a:xfrm>
          <a:prstGeom prst="rect">
            <a:avLst/>
          </a:prstGeom>
          <a:noFill/>
          <a:ln>
            <a:noFill/>
          </a:ln>
        </p:spPr>
      </p:pic>
      <p:pic>
        <p:nvPicPr>
          <p:cNvPr id="4" name="Google Shape;194;gd5897cb664_0_0" descr="Imagen que contiene dibujo, rueda&#10;&#10;Descripción generada automáticamente">
            <a:extLst>
              <a:ext uri="{FF2B5EF4-FFF2-40B4-BE49-F238E27FC236}">
                <a16:creationId xmlns:a16="http://schemas.microsoft.com/office/drawing/2014/main" id="{9645AAAE-6850-C493-7E1A-C4A7C207D8E9}"/>
              </a:ext>
            </a:extLst>
          </p:cNvPr>
          <p:cNvPicPr preferRelativeResize="0"/>
          <p:nvPr/>
        </p:nvPicPr>
        <p:blipFill rotWithShape="1">
          <a:blip r:embed="rId4">
            <a:alphaModFix/>
          </a:blip>
          <a:srcRect/>
          <a:stretch/>
        </p:blipFill>
        <p:spPr>
          <a:xfrm>
            <a:off x="297318" y="357939"/>
            <a:ext cx="682396" cy="661688"/>
          </a:xfrm>
          <a:prstGeom prst="rect">
            <a:avLst/>
          </a:prstGeom>
          <a:noFill/>
          <a:ln>
            <a:noFill/>
          </a:ln>
        </p:spPr>
      </p:pic>
      <p:sp>
        <p:nvSpPr>
          <p:cNvPr id="5" name="Google Shape;192;gd5897cb664_0_0">
            <a:extLst>
              <a:ext uri="{FF2B5EF4-FFF2-40B4-BE49-F238E27FC236}">
                <a16:creationId xmlns:a16="http://schemas.microsoft.com/office/drawing/2014/main" id="{2D47D16C-16DB-8BE2-EF79-E4AAE0D6177C}"/>
              </a:ext>
            </a:extLst>
          </p:cNvPr>
          <p:cNvSpPr txBox="1"/>
          <p:nvPr/>
        </p:nvSpPr>
        <p:spPr>
          <a:xfrm>
            <a:off x="1168388" y="357938"/>
            <a:ext cx="9647712" cy="6616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3100" b="1" dirty="0">
                <a:solidFill>
                  <a:srgbClr val="ED7D31"/>
                </a:solidFill>
                <a:latin typeface="Corbel" panose="020B0503020204020204" pitchFamily="34" charset="0"/>
                <a:ea typeface="PT Sans Narrow"/>
                <a:cs typeface="PT Sans Narrow"/>
                <a:sym typeface="Oswald"/>
              </a:rPr>
              <a:t>Comparación MINEDUC and SLEP 2022</a:t>
            </a:r>
            <a:endParaRPr lang="es-ES" sz="2700" b="1" dirty="0">
              <a:solidFill>
                <a:srgbClr val="ED7D31"/>
              </a:solidFill>
              <a:latin typeface="Corbel" panose="020B0503020204020204" pitchFamily="34" charset="0"/>
              <a:ea typeface="PT Sans Narrow"/>
              <a:cs typeface="PT Sans Narrow"/>
              <a:sym typeface="PT Sans Narrow"/>
            </a:endParaRPr>
          </a:p>
        </p:txBody>
      </p:sp>
    </p:spTree>
    <p:extLst>
      <p:ext uri="{BB962C8B-B14F-4D97-AF65-F5344CB8AC3E}">
        <p14:creationId xmlns:p14="http://schemas.microsoft.com/office/powerpoint/2010/main" val="4061219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d5897cb664_0_0"/>
          <p:cNvPicPr preferRelativeResize="0"/>
          <p:nvPr/>
        </p:nvPicPr>
        <p:blipFill rotWithShape="1">
          <a:blip r:embed="rId3">
            <a:alphaModFix/>
          </a:blip>
          <a:srcRect/>
          <a:stretch/>
        </p:blipFill>
        <p:spPr>
          <a:xfrm>
            <a:off x="10430673" y="33944"/>
            <a:ext cx="1683960" cy="766681"/>
          </a:xfrm>
          <a:prstGeom prst="rect">
            <a:avLst/>
          </a:prstGeom>
          <a:noFill/>
          <a:ln>
            <a:noFill/>
          </a:ln>
        </p:spPr>
      </p:pic>
      <p:sp>
        <p:nvSpPr>
          <p:cNvPr id="193" name="Google Shape;193;gd5897cb664_0_0"/>
          <p:cNvSpPr/>
          <p:nvPr/>
        </p:nvSpPr>
        <p:spPr>
          <a:xfrm>
            <a:off x="77367" y="215302"/>
            <a:ext cx="561600" cy="575100"/>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94" name="Google Shape;194;gd5897cb664_0_0" descr="Imagen que contiene dibujo, rueda&#10;&#10;Descripción generada automáticamente"/>
          <p:cNvPicPr preferRelativeResize="0"/>
          <p:nvPr/>
        </p:nvPicPr>
        <p:blipFill rotWithShape="1">
          <a:blip r:embed="rId4">
            <a:alphaModFix/>
          </a:blip>
          <a:srcRect/>
          <a:stretch/>
        </p:blipFill>
        <p:spPr>
          <a:xfrm>
            <a:off x="221362" y="289573"/>
            <a:ext cx="367603" cy="426558"/>
          </a:xfrm>
          <a:prstGeom prst="rect">
            <a:avLst/>
          </a:prstGeom>
          <a:noFill/>
          <a:ln>
            <a:noFill/>
          </a:ln>
        </p:spPr>
      </p:pic>
      <p:sp>
        <p:nvSpPr>
          <p:cNvPr id="25" name="Google Shape;116;p1">
            <a:extLst>
              <a:ext uri="{FF2B5EF4-FFF2-40B4-BE49-F238E27FC236}">
                <a16:creationId xmlns:a16="http://schemas.microsoft.com/office/drawing/2014/main" id="{53C7FADA-3652-4593-930B-C11B5F531008}"/>
              </a:ext>
            </a:extLst>
          </p:cNvPr>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gd5897cb664_0_0"/>
          <p:cNvSpPr txBox="1"/>
          <p:nvPr/>
        </p:nvSpPr>
        <p:spPr>
          <a:xfrm>
            <a:off x="926639" y="2752689"/>
            <a:ext cx="10660229"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5400" b="1" dirty="0">
                <a:solidFill>
                  <a:srgbClr val="ED7D31"/>
                </a:solidFill>
                <a:latin typeface="Corbel" panose="020B0503020204020204" pitchFamily="34" charset="0"/>
                <a:ea typeface="PT Sans Narrow"/>
                <a:cs typeface="PT Sans Narrow"/>
                <a:sym typeface="Oswald"/>
              </a:rPr>
              <a:t>Funcionamiento de la red</a:t>
            </a:r>
            <a:endParaRPr lang="es-ES" sz="4800" b="1" dirty="0">
              <a:solidFill>
                <a:srgbClr val="ED7D31"/>
              </a:solidFill>
              <a:latin typeface="Corbel" panose="020B0503020204020204" pitchFamily="34" charset="0"/>
              <a:ea typeface="PT Sans Narrow"/>
              <a:cs typeface="PT Sans Narrow"/>
              <a:sym typeface="PT Sans Narrow"/>
            </a:endParaRPr>
          </a:p>
        </p:txBody>
      </p:sp>
    </p:spTree>
    <p:extLst>
      <p:ext uri="{BB962C8B-B14F-4D97-AF65-F5344CB8AC3E}">
        <p14:creationId xmlns:p14="http://schemas.microsoft.com/office/powerpoint/2010/main" val="100046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5" name="Google Shape;116;p1">
            <a:extLst>
              <a:ext uri="{FF2B5EF4-FFF2-40B4-BE49-F238E27FC236}">
                <a16:creationId xmlns:a16="http://schemas.microsoft.com/office/drawing/2014/main" id="{53C7FADA-3652-4593-930B-C11B5F531008}"/>
              </a:ext>
            </a:extLst>
          </p:cNvPr>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4" name="Google Shape;194;gd5897cb664_0_0" descr="Imagen que contiene dibujo, rueda&#10;&#10;Descripción generada automáticamente"/>
          <p:cNvPicPr preferRelativeResize="0"/>
          <p:nvPr/>
        </p:nvPicPr>
        <p:blipFill rotWithShape="1">
          <a:blip r:embed="rId3">
            <a:alphaModFix/>
          </a:blip>
          <a:srcRect/>
          <a:stretch/>
        </p:blipFill>
        <p:spPr>
          <a:xfrm>
            <a:off x="221362" y="289573"/>
            <a:ext cx="263247" cy="325024"/>
          </a:xfrm>
          <a:prstGeom prst="rect">
            <a:avLst/>
          </a:prstGeom>
          <a:noFill/>
          <a:ln>
            <a:noFill/>
          </a:ln>
        </p:spPr>
      </p:pic>
      <p:sp>
        <p:nvSpPr>
          <p:cNvPr id="12" name="Google Shape;193;gd5897cb664_0_0">
            <a:extLst>
              <a:ext uri="{FF2B5EF4-FFF2-40B4-BE49-F238E27FC236}">
                <a16:creationId xmlns:a16="http://schemas.microsoft.com/office/drawing/2014/main" id="{65191657-E1F2-4534-A692-D6263C77B7A7}"/>
              </a:ext>
            </a:extLst>
          </p:cNvPr>
          <p:cNvSpPr/>
          <p:nvPr/>
        </p:nvSpPr>
        <p:spPr>
          <a:xfrm>
            <a:off x="77367" y="215302"/>
            <a:ext cx="561600" cy="575100"/>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3" name="Google Shape;194;gd5897cb664_0_0" descr="Imagen que contiene dibujo, rueda&#10;&#10;Descripción generada automáticamente">
            <a:extLst>
              <a:ext uri="{FF2B5EF4-FFF2-40B4-BE49-F238E27FC236}">
                <a16:creationId xmlns:a16="http://schemas.microsoft.com/office/drawing/2014/main" id="{4DD383C7-B827-4288-AD48-BDACB78FBE21}"/>
              </a:ext>
            </a:extLst>
          </p:cNvPr>
          <p:cNvPicPr preferRelativeResize="0"/>
          <p:nvPr/>
        </p:nvPicPr>
        <p:blipFill rotWithShape="1">
          <a:blip r:embed="rId3">
            <a:alphaModFix/>
          </a:blip>
          <a:srcRect/>
          <a:stretch/>
        </p:blipFill>
        <p:spPr>
          <a:xfrm>
            <a:off x="221362" y="289573"/>
            <a:ext cx="367603" cy="426558"/>
          </a:xfrm>
          <a:prstGeom prst="rect">
            <a:avLst/>
          </a:prstGeom>
          <a:noFill/>
          <a:ln>
            <a:noFill/>
          </a:ln>
        </p:spPr>
      </p:pic>
      <p:pic>
        <p:nvPicPr>
          <p:cNvPr id="6" name="Imagen 5" descr="Interfaz de usuario gráfica&#10;&#10;Descripción generada automáticamente">
            <a:extLst>
              <a:ext uri="{FF2B5EF4-FFF2-40B4-BE49-F238E27FC236}">
                <a16:creationId xmlns:a16="http://schemas.microsoft.com/office/drawing/2014/main" id="{3718AFEA-5E37-BB0F-77B7-FC4A628B9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62" y="-1"/>
            <a:ext cx="7805867" cy="6659365"/>
          </a:xfrm>
          <a:prstGeom prst="rect">
            <a:avLst/>
          </a:prstGeom>
        </p:spPr>
      </p:pic>
      <p:sp>
        <p:nvSpPr>
          <p:cNvPr id="7" name="Google Shape;192;gd5897cb664_0_0">
            <a:extLst>
              <a:ext uri="{FF2B5EF4-FFF2-40B4-BE49-F238E27FC236}">
                <a16:creationId xmlns:a16="http://schemas.microsoft.com/office/drawing/2014/main" id="{A31267FC-A3C2-0B9D-BBD5-50E690F72CAF}"/>
              </a:ext>
            </a:extLst>
          </p:cNvPr>
          <p:cNvSpPr txBox="1"/>
          <p:nvPr/>
        </p:nvSpPr>
        <p:spPr>
          <a:xfrm>
            <a:off x="8588829" y="146759"/>
            <a:ext cx="3047908" cy="11387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3100" b="1" dirty="0">
                <a:solidFill>
                  <a:srgbClr val="ED7D31"/>
                </a:solidFill>
                <a:latin typeface="Corbel" panose="020B0503020204020204" pitchFamily="34" charset="0"/>
                <a:ea typeface="PT Sans Narrow"/>
                <a:cs typeface="PT Sans Narrow"/>
                <a:sym typeface="Oswald"/>
              </a:rPr>
              <a:t>Escalas de funcionamiento</a:t>
            </a:r>
            <a:endParaRPr lang="es-ES" sz="3100" b="1" dirty="0">
              <a:solidFill>
                <a:srgbClr val="ED7D31"/>
              </a:solidFill>
              <a:latin typeface="Corbel" panose="020B0503020204020204" pitchFamily="34" charset="0"/>
              <a:ea typeface="PT Sans Narrow"/>
              <a:cs typeface="PT Sans Narrow"/>
              <a:sym typeface="PT Sans Narrow"/>
            </a:endParaRPr>
          </a:p>
        </p:txBody>
      </p:sp>
    </p:spTree>
    <p:extLst>
      <p:ext uri="{BB962C8B-B14F-4D97-AF65-F5344CB8AC3E}">
        <p14:creationId xmlns:p14="http://schemas.microsoft.com/office/powerpoint/2010/main" val="223965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960" y="164527"/>
            <a:ext cx="11381673" cy="6478171"/>
          </a:xfrm>
          <a:prstGeom prst="rect">
            <a:avLst/>
          </a:prstGeom>
        </p:spPr>
      </p:pic>
      <p:sp>
        <p:nvSpPr>
          <p:cNvPr id="25" name="Google Shape;116;p1">
            <a:extLst>
              <a:ext uri="{FF2B5EF4-FFF2-40B4-BE49-F238E27FC236}">
                <a16:creationId xmlns:a16="http://schemas.microsoft.com/office/drawing/2014/main" id="{53C7FADA-3652-4593-930B-C11B5F531008}"/>
              </a:ext>
            </a:extLst>
          </p:cNvPr>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4" name="Google Shape;194;gd5897cb664_0_0" descr="Imagen que contiene dibujo, rueda&#10;&#10;Descripción generada automáticamente"/>
          <p:cNvPicPr preferRelativeResize="0"/>
          <p:nvPr/>
        </p:nvPicPr>
        <p:blipFill rotWithShape="1">
          <a:blip r:embed="rId4">
            <a:alphaModFix/>
          </a:blip>
          <a:srcRect/>
          <a:stretch/>
        </p:blipFill>
        <p:spPr>
          <a:xfrm>
            <a:off x="221362" y="289573"/>
            <a:ext cx="263247" cy="325024"/>
          </a:xfrm>
          <a:prstGeom prst="rect">
            <a:avLst/>
          </a:prstGeom>
          <a:noFill/>
          <a:ln>
            <a:noFill/>
          </a:ln>
        </p:spPr>
      </p:pic>
      <p:sp>
        <p:nvSpPr>
          <p:cNvPr id="12" name="Google Shape;193;gd5897cb664_0_0">
            <a:extLst>
              <a:ext uri="{FF2B5EF4-FFF2-40B4-BE49-F238E27FC236}">
                <a16:creationId xmlns:a16="http://schemas.microsoft.com/office/drawing/2014/main" id="{65191657-E1F2-4534-A692-D6263C77B7A7}"/>
              </a:ext>
            </a:extLst>
          </p:cNvPr>
          <p:cNvSpPr/>
          <p:nvPr/>
        </p:nvSpPr>
        <p:spPr>
          <a:xfrm>
            <a:off x="77367" y="215302"/>
            <a:ext cx="561600" cy="575100"/>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3" name="Google Shape;194;gd5897cb664_0_0" descr="Imagen que contiene dibujo, rueda&#10;&#10;Descripción generada automáticamente">
            <a:extLst>
              <a:ext uri="{FF2B5EF4-FFF2-40B4-BE49-F238E27FC236}">
                <a16:creationId xmlns:a16="http://schemas.microsoft.com/office/drawing/2014/main" id="{4DD383C7-B827-4288-AD48-BDACB78FBE21}"/>
              </a:ext>
            </a:extLst>
          </p:cNvPr>
          <p:cNvPicPr preferRelativeResize="0"/>
          <p:nvPr/>
        </p:nvPicPr>
        <p:blipFill rotWithShape="1">
          <a:blip r:embed="rId4">
            <a:alphaModFix/>
          </a:blip>
          <a:srcRect/>
          <a:stretch/>
        </p:blipFill>
        <p:spPr>
          <a:xfrm>
            <a:off x="221362" y="289573"/>
            <a:ext cx="367603" cy="426558"/>
          </a:xfrm>
          <a:prstGeom prst="rect">
            <a:avLst/>
          </a:prstGeom>
          <a:noFill/>
          <a:ln>
            <a:noFill/>
          </a:ln>
        </p:spPr>
      </p:pic>
      <p:sp>
        <p:nvSpPr>
          <p:cNvPr id="8" name="Google Shape;192;gd5897cb664_0_0">
            <a:extLst>
              <a:ext uri="{FF2B5EF4-FFF2-40B4-BE49-F238E27FC236}">
                <a16:creationId xmlns:a16="http://schemas.microsoft.com/office/drawing/2014/main" id="{C3DFAC21-2217-4D6C-995D-8DE8A7C577DD}"/>
              </a:ext>
            </a:extLst>
          </p:cNvPr>
          <p:cNvSpPr txBox="1"/>
          <p:nvPr/>
        </p:nvSpPr>
        <p:spPr>
          <a:xfrm>
            <a:off x="638967" y="5965620"/>
            <a:ext cx="936173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3100" b="1" dirty="0">
                <a:solidFill>
                  <a:srgbClr val="ED7D31"/>
                </a:solidFill>
                <a:latin typeface="Corbel" panose="020B0503020204020204" pitchFamily="34" charset="0"/>
                <a:ea typeface="PT Sans Narrow"/>
                <a:cs typeface="PT Sans Narrow"/>
                <a:sym typeface="Oswald"/>
              </a:rPr>
              <a:t>Capital profesional</a:t>
            </a:r>
            <a:endParaRPr lang="es-ES" sz="3100" b="1" dirty="0">
              <a:solidFill>
                <a:srgbClr val="ED7D31"/>
              </a:solidFill>
              <a:latin typeface="Corbel" panose="020B0503020204020204" pitchFamily="34" charset="0"/>
              <a:ea typeface="PT Sans Narrow"/>
              <a:cs typeface="PT Sans Narrow"/>
              <a:sym typeface="PT Sans Narrow"/>
            </a:endParaRPr>
          </a:p>
        </p:txBody>
      </p:sp>
      <p:sp>
        <p:nvSpPr>
          <p:cNvPr id="2" name="CuadroTexto 1">
            <a:extLst>
              <a:ext uri="{FF2B5EF4-FFF2-40B4-BE49-F238E27FC236}">
                <a16:creationId xmlns:a16="http://schemas.microsoft.com/office/drawing/2014/main" id="{92A1996D-4273-5325-BCEF-570F67749F2D}"/>
              </a:ext>
            </a:extLst>
          </p:cNvPr>
          <p:cNvSpPr txBox="1"/>
          <p:nvPr/>
        </p:nvSpPr>
        <p:spPr>
          <a:xfrm>
            <a:off x="3391509" y="675745"/>
            <a:ext cx="4192422" cy="646331"/>
          </a:xfrm>
          <a:prstGeom prst="rect">
            <a:avLst/>
          </a:prstGeom>
          <a:noFill/>
        </p:spPr>
        <p:txBody>
          <a:bodyPr wrap="square" rtlCol="0">
            <a:spAutoFit/>
          </a:bodyPr>
          <a:lstStyle/>
          <a:p>
            <a:pPr algn="ctr"/>
            <a:r>
              <a:rPr lang="es-ES" b="1" dirty="0">
                <a:solidFill>
                  <a:srgbClr val="3FB7A2"/>
                </a:solidFill>
              </a:rPr>
              <a:t>Muy de acuerdo</a:t>
            </a:r>
          </a:p>
          <a:p>
            <a:r>
              <a:rPr lang="es-ES" b="1" dirty="0">
                <a:solidFill>
                  <a:srgbClr val="3FB7A2"/>
                </a:solidFill>
              </a:rPr>
              <a:t>66% (2021) | 61.9% (2022) | 68.6% (2023) </a:t>
            </a:r>
            <a:endParaRPr lang="es-CL" b="1" dirty="0">
              <a:solidFill>
                <a:srgbClr val="3FB7A2"/>
              </a:solidFill>
            </a:endParaRPr>
          </a:p>
        </p:txBody>
      </p:sp>
      <p:sp>
        <p:nvSpPr>
          <p:cNvPr id="4" name="CuadroTexto 3">
            <a:extLst>
              <a:ext uri="{FF2B5EF4-FFF2-40B4-BE49-F238E27FC236}">
                <a16:creationId xmlns:a16="http://schemas.microsoft.com/office/drawing/2014/main" id="{2C1DBE64-DF21-1DF6-BC9D-7B4734CB44C1}"/>
              </a:ext>
            </a:extLst>
          </p:cNvPr>
          <p:cNvSpPr txBox="1"/>
          <p:nvPr/>
        </p:nvSpPr>
        <p:spPr>
          <a:xfrm>
            <a:off x="3223620" y="2698336"/>
            <a:ext cx="4192423" cy="646331"/>
          </a:xfrm>
          <a:prstGeom prst="rect">
            <a:avLst/>
          </a:prstGeom>
          <a:noFill/>
        </p:spPr>
        <p:txBody>
          <a:bodyPr wrap="square" rtlCol="0">
            <a:spAutoFit/>
          </a:bodyPr>
          <a:lstStyle/>
          <a:p>
            <a:pPr algn="ctr"/>
            <a:r>
              <a:rPr lang="es-ES" b="1" dirty="0">
                <a:solidFill>
                  <a:srgbClr val="3FB7A2"/>
                </a:solidFill>
              </a:rPr>
              <a:t>Muy de acuerdo</a:t>
            </a:r>
          </a:p>
          <a:p>
            <a:r>
              <a:rPr lang="es-ES" b="1" dirty="0">
                <a:solidFill>
                  <a:srgbClr val="3FB7A2"/>
                </a:solidFill>
              </a:rPr>
              <a:t>55.4% (2021)</a:t>
            </a:r>
            <a:r>
              <a:rPr lang="es-ES" sz="600" b="1" dirty="0">
                <a:solidFill>
                  <a:srgbClr val="3FB7A2"/>
                </a:solidFill>
              </a:rPr>
              <a:t> </a:t>
            </a:r>
            <a:r>
              <a:rPr lang="es-ES" b="1" dirty="0">
                <a:solidFill>
                  <a:srgbClr val="3FB7A2"/>
                </a:solidFill>
              </a:rPr>
              <a:t>|</a:t>
            </a:r>
            <a:r>
              <a:rPr lang="es-ES" sz="600" b="1" dirty="0">
                <a:solidFill>
                  <a:srgbClr val="3FB7A2"/>
                </a:solidFill>
              </a:rPr>
              <a:t> </a:t>
            </a:r>
            <a:r>
              <a:rPr lang="es-ES" b="1" dirty="0">
                <a:solidFill>
                  <a:srgbClr val="3FB7A2"/>
                </a:solidFill>
              </a:rPr>
              <a:t>54.7% (2022)</a:t>
            </a:r>
            <a:r>
              <a:rPr lang="es-ES" sz="600" b="1" dirty="0">
                <a:solidFill>
                  <a:srgbClr val="3FB7A2"/>
                </a:solidFill>
              </a:rPr>
              <a:t> </a:t>
            </a:r>
            <a:r>
              <a:rPr lang="es-ES" b="1" dirty="0">
                <a:solidFill>
                  <a:srgbClr val="3FB7A2"/>
                </a:solidFill>
              </a:rPr>
              <a:t>|</a:t>
            </a:r>
            <a:r>
              <a:rPr lang="es-ES" sz="600" b="1" dirty="0">
                <a:solidFill>
                  <a:srgbClr val="3FB7A2"/>
                </a:solidFill>
              </a:rPr>
              <a:t> </a:t>
            </a:r>
            <a:r>
              <a:rPr lang="es-ES" b="1" dirty="0">
                <a:solidFill>
                  <a:srgbClr val="3FB7A2"/>
                </a:solidFill>
              </a:rPr>
              <a:t>59.8% (2023)</a:t>
            </a:r>
            <a:endParaRPr lang="es-CL" b="1" dirty="0">
              <a:solidFill>
                <a:srgbClr val="3FB7A2"/>
              </a:solidFill>
            </a:endParaRPr>
          </a:p>
        </p:txBody>
      </p:sp>
      <p:sp>
        <p:nvSpPr>
          <p:cNvPr id="15" name="Elipse 14">
            <a:extLst>
              <a:ext uri="{FF2B5EF4-FFF2-40B4-BE49-F238E27FC236}">
                <a16:creationId xmlns:a16="http://schemas.microsoft.com/office/drawing/2014/main" id="{71698243-069D-AB87-C840-B091823810C3}"/>
              </a:ext>
            </a:extLst>
          </p:cNvPr>
          <p:cNvSpPr/>
          <p:nvPr/>
        </p:nvSpPr>
        <p:spPr>
          <a:xfrm>
            <a:off x="6968193" y="3299380"/>
            <a:ext cx="1096837" cy="9763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ipse 13">
            <a:extLst>
              <a:ext uri="{FF2B5EF4-FFF2-40B4-BE49-F238E27FC236}">
                <a16:creationId xmlns:a16="http://schemas.microsoft.com/office/drawing/2014/main" id="{71698243-069D-AB87-C840-B091823810C3}"/>
              </a:ext>
            </a:extLst>
          </p:cNvPr>
          <p:cNvSpPr/>
          <p:nvPr/>
        </p:nvSpPr>
        <p:spPr>
          <a:xfrm>
            <a:off x="10470148" y="2166256"/>
            <a:ext cx="1221109" cy="11488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Elipse 16">
            <a:extLst>
              <a:ext uri="{FF2B5EF4-FFF2-40B4-BE49-F238E27FC236}">
                <a16:creationId xmlns:a16="http://schemas.microsoft.com/office/drawing/2014/main" id="{71698243-069D-AB87-C840-B091823810C3}"/>
              </a:ext>
            </a:extLst>
          </p:cNvPr>
          <p:cNvSpPr/>
          <p:nvPr/>
        </p:nvSpPr>
        <p:spPr>
          <a:xfrm>
            <a:off x="10589703" y="382146"/>
            <a:ext cx="1380935" cy="12335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adroTexto 17">
            <a:extLst>
              <a:ext uri="{FF2B5EF4-FFF2-40B4-BE49-F238E27FC236}">
                <a16:creationId xmlns:a16="http://schemas.microsoft.com/office/drawing/2014/main" id="{2C1DBE64-DF21-1DF6-BC9D-7B4734CB44C1}"/>
              </a:ext>
            </a:extLst>
          </p:cNvPr>
          <p:cNvSpPr txBox="1"/>
          <p:nvPr/>
        </p:nvSpPr>
        <p:spPr>
          <a:xfrm>
            <a:off x="4050376" y="3464377"/>
            <a:ext cx="3070630" cy="646331"/>
          </a:xfrm>
          <a:prstGeom prst="rect">
            <a:avLst/>
          </a:prstGeom>
          <a:noFill/>
        </p:spPr>
        <p:txBody>
          <a:bodyPr wrap="square" rtlCol="0">
            <a:spAutoFit/>
          </a:bodyPr>
          <a:lstStyle/>
          <a:p>
            <a:pPr algn="ctr"/>
            <a:r>
              <a:rPr lang="es-ES" b="1" dirty="0">
                <a:solidFill>
                  <a:srgbClr val="3FB7A2"/>
                </a:solidFill>
              </a:rPr>
              <a:t>Acumulado del desacuerdo</a:t>
            </a:r>
          </a:p>
          <a:p>
            <a:r>
              <a:rPr lang="es-ES" b="1" dirty="0">
                <a:solidFill>
                  <a:srgbClr val="3FB7A2"/>
                </a:solidFill>
              </a:rPr>
              <a:t>13.8% (2021) | 11.8% (2022)</a:t>
            </a:r>
            <a:endParaRPr lang="es-CL" b="1" dirty="0">
              <a:solidFill>
                <a:srgbClr val="3FB7A2"/>
              </a:solidFill>
            </a:endParaRPr>
          </a:p>
        </p:txBody>
      </p:sp>
    </p:spTree>
    <p:extLst>
      <p:ext uri="{BB962C8B-B14F-4D97-AF65-F5344CB8AC3E}">
        <p14:creationId xmlns:p14="http://schemas.microsoft.com/office/powerpoint/2010/main" val="37145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2" name="Imagen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8965" y="0"/>
            <a:ext cx="11063855" cy="6858000"/>
          </a:xfrm>
          <a:prstGeom prst="rect">
            <a:avLst/>
          </a:prstGeom>
        </p:spPr>
      </p:pic>
      <p:sp>
        <p:nvSpPr>
          <p:cNvPr id="25" name="Google Shape;116;p1">
            <a:extLst>
              <a:ext uri="{FF2B5EF4-FFF2-40B4-BE49-F238E27FC236}">
                <a16:creationId xmlns:a16="http://schemas.microsoft.com/office/drawing/2014/main" id="{53C7FADA-3652-4593-930B-C11B5F531008}"/>
              </a:ext>
            </a:extLst>
          </p:cNvPr>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4" name="Google Shape;194;gd5897cb664_0_0" descr="Imagen que contiene dibujo, rueda&#10;&#10;Descripción generada automáticamente"/>
          <p:cNvPicPr preferRelativeResize="0"/>
          <p:nvPr/>
        </p:nvPicPr>
        <p:blipFill rotWithShape="1">
          <a:blip r:embed="rId4">
            <a:alphaModFix/>
          </a:blip>
          <a:srcRect/>
          <a:stretch/>
        </p:blipFill>
        <p:spPr>
          <a:xfrm>
            <a:off x="221362" y="289573"/>
            <a:ext cx="263247" cy="325024"/>
          </a:xfrm>
          <a:prstGeom prst="rect">
            <a:avLst/>
          </a:prstGeom>
          <a:noFill/>
          <a:ln>
            <a:noFill/>
          </a:ln>
        </p:spPr>
      </p:pic>
      <p:sp>
        <p:nvSpPr>
          <p:cNvPr id="12" name="Google Shape;193;gd5897cb664_0_0">
            <a:extLst>
              <a:ext uri="{FF2B5EF4-FFF2-40B4-BE49-F238E27FC236}">
                <a16:creationId xmlns:a16="http://schemas.microsoft.com/office/drawing/2014/main" id="{65191657-E1F2-4534-A692-D6263C77B7A7}"/>
              </a:ext>
            </a:extLst>
          </p:cNvPr>
          <p:cNvSpPr/>
          <p:nvPr/>
        </p:nvSpPr>
        <p:spPr>
          <a:xfrm>
            <a:off x="77367" y="215302"/>
            <a:ext cx="561600" cy="575100"/>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3" name="Google Shape;194;gd5897cb664_0_0" descr="Imagen que contiene dibujo, rueda&#10;&#10;Descripción generada automáticamente">
            <a:extLst>
              <a:ext uri="{FF2B5EF4-FFF2-40B4-BE49-F238E27FC236}">
                <a16:creationId xmlns:a16="http://schemas.microsoft.com/office/drawing/2014/main" id="{4DD383C7-B827-4288-AD48-BDACB78FBE21}"/>
              </a:ext>
            </a:extLst>
          </p:cNvPr>
          <p:cNvPicPr preferRelativeResize="0"/>
          <p:nvPr/>
        </p:nvPicPr>
        <p:blipFill rotWithShape="1">
          <a:blip r:embed="rId4">
            <a:alphaModFix/>
          </a:blip>
          <a:srcRect/>
          <a:stretch/>
        </p:blipFill>
        <p:spPr>
          <a:xfrm>
            <a:off x="221362" y="289573"/>
            <a:ext cx="367603" cy="426558"/>
          </a:xfrm>
          <a:prstGeom prst="rect">
            <a:avLst/>
          </a:prstGeom>
          <a:noFill/>
          <a:ln>
            <a:noFill/>
          </a:ln>
        </p:spPr>
      </p:pic>
      <p:sp>
        <p:nvSpPr>
          <p:cNvPr id="9" name="Google Shape;192;gd5897cb664_0_0">
            <a:extLst>
              <a:ext uri="{FF2B5EF4-FFF2-40B4-BE49-F238E27FC236}">
                <a16:creationId xmlns:a16="http://schemas.microsoft.com/office/drawing/2014/main" id="{606D8F03-E5A3-4705-88A6-F13CBEB3AC15}"/>
              </a:ext>
            </a:extLst>
          </p:cNvPr>
          <p:cNvSpPr txBox="1"/>
          <p:nvPr/>
        </p:nvSpPr>
        <p:spPr>
          <a:xfrm>
            <a:off x="402336" y="5981009"/>
            <a:ext cx="9245375" cy="6616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3100" b="1" dirty="0">
                <a:solidFill>
                  <a:srgbClr val="ED7D31"/>
                </a:solidFill>
                <a:latin typeface="Corbel" panose="020B0503020204020204" pitchFamily="34" charset="0"/>
                <a:ea typeface="PT Sans Narrow"/>
                <a:cs typeface="PT Sans Narrow"/>
                <a:sym typeface="Oswald"/>
              </a:rPr>
              <a:t>Trabajo en red</a:t>
            </a:r>
            <a:endParaRPr lang="es-ES" sz="2700" b="1" dirty="0">
              <a:solidFill>
                <a:srgbClr val="ED7D31"/>
              </a:solidFill>
              <a:latin typeface="Corbel" panose="020B0503020204020204" pitchFamily="34" charset="0"/>
              <a:ea typeface="PT Sans Narrow"/>
              <a:cs typeface="PT Sans Narrow"/>
              <a:sym typeface="PT Sans Narrow"/>
            </a:endParaRPr>
          </a:p>
        </p:txBody>
      </p:sp>
      <p:sp>
        <p:nvSpPr>
          <p:cNvPr id="5" name="CuadroTexto 4">
            <a:extLst>
              <a:ext uri="{FF2B5EF4-FFF2-40B4-BE49-F238E27FC236}">
                <a16:creationId xmlns:a16="http://schemas.microsoft.com/office/drawing/2014/main" id="{34A68129-5D23-0E5F-97AB-9017876C17C2}"/>
              </a:ext>
            </a:extLst>
          </p:cNvPr>
          <p:cNvSpPr txBox="1"/>
          <p:nvPr/>
        </p:nvSpPr>
        <p:spPr>
          <a:xfrm>
            <a:off x="3128683" y="2980765"/>
            <a:ext cx="4193425" cy="646331"/>
          </a:xfrm>
          <a:prstGeom prst="rect">
            <a:avLst/>
          </a:prstGeom>
          <a:noFill/>
        </p:spPr>
        <p:txBody>
          <a:bodyPr wrap="square" rtlCol="0">
            <a:spAutoFit/>
          </a:bodyPr>
          <a:lstStyle/>
          <a:p>
            <a:pPr algn="ctr"/>
            <a:r>
              <a:rPr lang="es-ES" b="1" dirty="0">
                <a:solidFill>
                  <a:srgbClr val="3FB7A2"/>
                </a:solidFill>
              </a:rPr>
              <a:t>Muy de acuerdo</a:t>
            </a:r>
          </a:p>
          <a:p>
            <a:r>
              <a:rPr lang="es-ES" b="1" dirty="0">
                <a:solidFill>
                  <a:srgbClr val="3FB7A2"/>
                </a:solidFill>
              </a:rPr>
              <a:t>52.8%</a:t>
            </a:r>
            <a:r>
              <a:rPr lang="es-ES" sz="600" b="1" dirty="0">
                <a:solidFill>
                  <a:srgbClr val="3FB7A2"/>
                </a:solidFill>
              </a:rPr>
              <a:t> </a:t>
            </a:r>
            <a:r>
              <a:rPr lang="es-ES" b="1" dirty="0">
                <a:solidFill>
                  <a:srgbClr val="3FB7A2"/>
                </a:solidFill>
              </a:rPr>
              <a:t>(2021)</a:t>
            </a:r>
            <a:r>
              <a:rPr lang="es-ES" sz="600" b="1" dirty="0">
                <a:solidFill>
                  <a:srgbClr val="3FB7A2"/>
                </a:solidFill>
              </a:rPr>
              <a:t> </a:t>
            </a:r>
            <a:r>
              <a:rPr lang="es-ES" b="1" dirty="0">
                <a:solidFill>
                  <a:srgbClr val="3FB7A2"/>
                </a:solidFill>
              </a:rPr>
              <a:t>|</a:t>
            </a:r>
            <a:r>
              <a:rPr lang="es-ES" sz="600" b="1" dirty="0">
                <a:solidFill>
                  <a:srgbClr val="3FB7A2"/>
                </a:solidFill>
              </a:rPr>
              <a:t> </a:t>
            </a:r>
            <a:r>
              <a:rPr lang="es-ES" b="1" dirty="0">
                <a:solidFill>
                  <a:srgbClr val="3FB7A2"/>
                </a:solidFill>
              </a:rPr>
              <a:t>47.2%</a:t>
            </a:r>
            <a:r>
              <a:rPr lang="es-ES" sz="600" b="1" dirty="0">
                <a:solidFill>
                  <a:srgbClr val="3FB7A2"/>
                </a:solidFill>
              </a:rPr>
              <a:t> </a:t>
            </a:r>
            <a:r>
              <a:rPr lang="es-ES" b="1" dirty="0">
                <a:solidFill>
                  <a:srgbClr val="3FB7A2"/>
                </a:solidFill>
              </a:rPr>
              <a:t>(2022)</a:t>
            </a:r>
            <a:r>
              <a:rPr lang="es-ES" sz="600" b="1" dirty="0">
                <a:solidFill>
                  <a:srgbClr val="3FB7A2"/>
                </a:solidFill>
              </a:rPr>
              <a:t> </a:t>
            </a:r>
            <a:r>
              <a:rPr lang="es-ES" b="1" dirty="0">
                <a:solidFill>
                  <a:srgbClr val="3FB7A2"/>
                </a:solidFill>
              </a:rPr>
              <a:t>|</a:t>
            </a:r>
            <a:r>
              <a:rPr lang="es-ES" sz="600" b="1" dirty="0">
                <a:solidFill>
                  <a:srgbClr val="3FB7A2"/>
                </a:solidFill>
              </a:rPr>
              <a:t> </a:t>
            </a:r>
            <a:r>
              <a:rPr lang="es-ES" b="1" dirty="0">
                <a:solidFill>
                  <a:srgbClr val="3FB7A2"/>
                </a:solidFill>
              </a:rPr>
              <a:t>52.6%</a:t>
            </a:r>
            <a:r>
              <a:rPr lang="es-ES" sz="600" b="1" dirty="0">
                <a:solidFill>
                  <a:srgbClr val="3FB7A2"/>
                </a:solidFill>
              </a:rPr>
              <a:t> </a:t>
            </a:r>
            <a:r>
              <a:rPr lang="es-ES" b="1" dirty="0">
                <a:solidFill>
                  <a:srgbClr val="3FB7A2"/>
                </a:solidFill>
              </a:rPr>
              <a:t>(2023)</a:t>
            </a:r>
            <a:endParaRPr lang="es-CL" b="1" dirty="0">
              <a:solidFill>
                <a:srgbClr val="3FB7A2"/>
              </a:solidFill>
            </a:endParaRPr>
          </a:p>
        </p:txBody>
      </p:sp>
      <p:sp>
        <p:nvSpPr>
          <p:cNvPr id="10" name="Elipse 9">
            <a:extLst>
              <a:ext uri="{FF2B5EF4-FFF2-40B4-BE49-F238E27FC236}">
                <a16:creationId xmlns:a16="http://schemas.microsoft.com/office/drawing/2014/main" id="{71698243-069D-AB87-C840-B091823810C3}"/>
              </a:ext>
            </a:extLst>
          </p:cNvPr>
          <p:cNvSpPr/>
          <p:nvPr/>
        </p:nvSpPr>
        <p:spPr>
          <a:xfrm>
            <a:off x="7096143" y="3721803"/>
            <a:ext cx="804785" cy="8248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ipse 13">
            <a:extLst>
              <a:ext uri="{FF2B5EF4-FFF2-40B4-BE49-F238E27FC236}">
                <a16:creationId xmlns:a16="http://schemas.microsoft.com/office/drawing/2014/main" id="{71698243-069D-AB87-C840-B091823810C3}"/>
              </a:ext>
            </a:extLst>
          </p:cNvPr>
          <p:cNvSpPr/>
          <p:nvPr/>
        </p:nvSpPr>
        <p:spPr>
          <a:xfrm>
            <a:off x="10131361" y="3197811"/>
            <a:ext cx="1380935" cy="4623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B8CE27B0-2377-A855-662B-41BD35A64D52}"/>
              </a:ext>
            </a:extLst>
          </p:cNvPr>
          <p:cNvSpPr txBox="1"/>
          <p:nvPr/>
        </p:nvSpPr>
        <p:spPr>
          <a:xfrm>
            <a:off x="3690080" y="3730638"/>
            <a:ext cx="3070630" cy="646331"/>
          </a:xfrm>
          <a:prstGeom prst="rect">
            <a:avLst/>
          </a:prstGeom>
          <a:noFill/>
        </p:spPr>
        <p:txBody>
          <a:bodyPr wrap="square" rtlCol="0">
            <a:spAutoFit/>
          </a:bodyPr>
          <a:lstStyle/>
          <a:p>
            <a:pPr algn="ctr"/>
            <a:r>
              <a:rPr lang="es-ES" b="1" dirty="0">
                <a:solidFill>
                  <a:srgbClr val="3FB7A2"/>
                </a:solidFill>
              </a:rPr>
              <a:t>Acumulado del desacuerdo</a:t>
            </a:r>
          </a:p>
          <a:p>
            <a:r>
              <a:rPr lang="es-ES" b="1" dirty="0">
                <a:solidFill>
                  <a:srgbClr val="3FB7A2"/>
                </a:solidFill>
              </a:rPr>
              <a:t>10.5% (2021) | 10.4% (2022)</a:t>
            </a:r>
            <a:endParaRPr lang="es-CL" b="1" dirty="0">
              <a:solidFill>
                <a:srgbClr val="3FB7A2"/>
              </a:solidFill>
            </a:endParaRPr>
          </a:p>
        </p:txBody>
      </p:sp>
    </p:spTree>
    <p:extLst>
      <p:ext uri="{BB962C8B-B14F-4D97-AF65-F5344CB8AC3E}">
        <p14:creationId xmlns:p14="http://schemas.microsoft.com/office/powerpoint/2010/main" val="2308036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824" y="193798"/>
            <a:ext cx="11445291" cy="6478171"/>
          </a:xfrm>
          <a:prstGeom prst="rect">
            <a:avLst/>
          </a:prstGeom>
        </p:spPr>
      </p:pic>
      <p:pic>
        <p:nvPicPr>
          <p:cNvPr id="194" name="Google Shape;194;gd5897cb664_0_0" descr="Imagen que contiene dibujo, rueda&#10;&#10;Descripción generada automáticamente"/>
          <p:cNvPicPr preferRelativeResize="0"/>
          <p:nvPr/>
        </p:nvPicPr>
        <p:blipFill rotWithShape="1">
          <a:blip r:embed="rId4">
            <a:alphaModFix/>
          </a:blip>
          <a:srcRect/>
          <a:stretch/>
        </p:blipFill>
        <p:spPr>
          <a:xfrm>
            <a:off x="221362" y="289573"/>
            <a:ext cx="263247" cy="325024"/>
          </a:xfrm>
          <a:prstGeom prst="rect">
            <a:avLst/>
          </a:prstGeom>
          <a:noFill/>
          <a:ln>
            <a:noFill/>
          </a:ln>
        </p:spPr>
      </p:pic>
      <p:sp>
        <p:nvSpPr>
          <p:cNvPr id="12" name="Google Shape;193;gd5897cb664_0_0">
            <a:extLst>
              <a:ext uri="{FF2B5EF4-FFF2-40B4-BE49-F238E27FC236}">
                <a16:creationId xmlns:a16="http://schemas.microsoft.com/office/drawing/2014/main" id="{65191657-E1F2-4534-A692-D6263C77B7A7}"/>
              </a:ext>
            </a:extLst>
          </p:cNvPr>
          <p:cNvSpPr/>
          <p:nvPr/>
        </p:nvSpPr>
        <p:spPr>
          <a:xfrm>
            <a:off x="77367" y="215302"/>
            <a:ext cx="561600" cy="575100"/>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3" name="Google Shape;194;gd5897cb664_0_0" descr="Imagen que contiene dibujo, rueda&#10;&#10;Descripción generada automáticamente">
            <a:extLst>
              <a:ext uri="{FF2B5EF4-FFF2-40B4-BE49-F238E27FC236}">
                <a16:creationId xmlns:a16="http://schemas.microsoft.com/office/drawing/2014/main" id="{4DD383C7-B827-4288-AD48-BDACB78FBE21}"/>
              </a:ext>
            </a:extLst>
          </p:cNvPr>
          <p:cNvPicPr preferRelativeResize="0"/>
          <p:nvPr/>
        </p:nvPicPr>
        <p:blipFill rotWithShape="1">
          <a:blip r:embed="rId4">
            <a:alphaModFix/>
          </a:blip>
          <a:srcRect/>
          <a:stretch/>
        </p:blipFill>
        <p:spPr>
          <a:xfrm>
            <a:off x="221362" y="289573"/>
            <a:ext cx="367603" cy="426558"/>
          </a:xfrm>
          <a:prstGeom prst="rect">
            <a:avLst/>
          </a:prstGeom>
          <a:noFill/>
          <a:ln>
            <a:noFill/>
          </a:ln>
        </p:spPr>
      </p:pic>
      <p:sp>
        <p:nvSpPr>
          <p:cNvPr id="25" name="Google Shape;116;p1">
            <a:extLst>
              <a:ext uri="{FF2B5EF4-FFF2-40B4-BE49-F238E27FC236}">
                <a16:creationId xmlns:a16="http://schemas.microsoft.com/office/drawing/2014/main" id="{53C7FADA-3652-4593-930B-C11B5F531008}"/>
              </a:ext>
            </a:extLst>
          </p:cNvPr>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gd5897cb664_0_0"/>
          <p:cNvSpPr txBox="1"/>
          <p:nvPr/>
        </p:nvSpPr>
        <p:spPr>
          <a:xfrm>
            <a:off x="638967" y="6010280"/>
            <a:ext cx="9086112" cy="6616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3100" b="1" dirty="0">
                <a:solidFill>
                  <a:srgbClr val="ED7D31"/>
                </a:solidFill>
                <a:latin typeface="Corbel" panose="020B0503020204020204" pitchFamily="34" charset="0"/>
                <a:ea typeface="PT Sans Narrow"/>
                <a:cs typeface="PT Sans Narrow"/>
                <a:sym typeface="Oswald"/>
              </a:rPr>
              <a:t>Mejora en red</a:t>
            </a:r>
            <a:endParaRPr lang="es-ES" sz="2700" b="1" dirty="0">
              <a:solidFill>
                <a:srgbClr val="ED7D31"/>
              </a:solidFill>
              <a:latin typeface="Corbel" panose="020B0503020204020204" pitchFamily="34" charset="0"/>
              <a:ea typeface="PT Sans Narrow"/>
              <a:cs typeface="PT Sans Narrow"/>
              <a:sym typeface="PT Sans Narrow"/>
            </a:endParaRPr>
          </a:p>
        </p:txBody>
      </p:sp>
      <p:sp>
        <p:nvSpPr>
          <p:cNvPr id="2" name="CuadroTexto 1">
            <a:extLst>
              <a:ext uri="{FF2B5EF4-FFF2-40B4-BE49-F238E27FC236}">
                <a16:creationId xmlns:a16="http://schemas.microsoft.com/office/drawing/2014/main" id="{3E237B87-C037-7C90-5943-AA3DB6718402}"/>
              </a:ext>
            </a:extLst>
          </p:cNvPr>
          <p:cNvSpPr txBox="1"/>
          <p:nvPr/>
        </p:nvSpPr>
        <p:spPr>
          <a:xfrm>
            <a:off x="3139358" y="546767"/>
            <a:ext cx="4350871" cy="646331"/>
          </a:xfrm>
          <a:prstGeom prst="rect">
            <a:avLst/>
          </a:prstGeom>
          <a:noFill/>
        </p:spPr>
        <p:txBody>
          <a:bodyPr wrap="none" rtlCol="0">
            <a:spAutoFit/>
          </a:bodyPr>
          <a:lstStyle/>
          <a:p>
            <a:pPr algn="ctr"/>
            <a:r>
              <a:rPr lang="es-ES" b="1" dirty="0">
                <a:solidFill>
                  <a:srgbClr val="3FB7A2"/>
                </a:solidFill>
              </a:rPr>
              <a:t>Muy de acuerdo</a:t>
            </a:r>
          </a:p>
          <a:p>
            <a:r>
              <a:rPr lang="es-ES" b="1" dirty="0">
                <a:solidFill>
                  <a:srgbClr val="3FB7A2"/>
                </a:solidFill>
              </a:rPr>
              <a:t>52.6% (2021)</a:t>
            </a:r>
            <a:r>
              <a:rPr lang="es-ES" sz="600" b="1" dirty="0">
                <a:solidFill>
                  <a:srgbClr val="3FB7A2"/>
                </a:solidFill>
              </a:rPr>
              <a:t> </a:t>
            </a:r>
            <a:r>
              <a:rPr lang="es-ES" b="1" dirty="0">
                <a:solidFill>
                  <a:srgbClr val="3FB7A2"/>
                </a:solidFill>
              </a:rPr>
              <a:t>|</a:t>
            </a:r>
            <a:r>
              <a:rPr lang="es-ES" sz="600" b="1" dirty="0">
                <a:solidFill>
                  <a:srgbClr val="3FB7A2"/>
                </a:solidFill>
              </a:rPr>
              <a:t> </a:t>
            </a:r>
            <a:r>
              <a:rPr lang="es-ES" b="1" dirty="0">
                <a:solidFill>
                  <a:srgbClr val="3FB7A2"/>
                </a:solidFill>
              </a:rPr>
              <a:t>48.2% (2022)</a:t>
            </a:r>
            <a:r>
              <a:rPr lang="es-ES" sz="600" b="1" dirty="0">
                <a:solidFill>
                  <a:srgbClr val="3FB7A2"/>
                </a:solidFill>
              </a:rPr>
              <a:t> </a:t>
            </a:r>
            <a:r>
              <a:rPr lang="es-ES" b="1" dirty="0">
                <a:solidFill>
                  <a:srgbClr val="3FB7A2"/>
                </a:solidFill>
              </a:rPr>
              <a:t>|</a:t>
            </a:r>
            <a:r>
              <a:rPr lang="es-ES" sz="600" b="1" dirty="0">
                <a:solidFill>
                  <a:srgbClr val="3FB7A2"/>
                </a:solidFill>
              </a:rPr>
              <a:t> </a:t>
            </a:r>
            <a:r>
              <a:rPr lang="es-ES" b="1" dirty="0">
                <a:solidFill>
                  <a:srgbClr val="3FB7A2"/>
                </a:solidFill>
              </a:rPr>
              <a:t>55.6% (2023)</a:t>
            </a:r>
            <a:endParaRPr lang="es-CL" b="1" dirty="0">
              <a:solidFill>
                <a:srgbClr val="3FB7A2"/>
              </a:solidFill>
            </a:endParaRPr>
          </a:p>
        </p:txBody>
      </p:sp>
      <p:sp>
        <p:nvSpPr>
          <p:cNvPr id="11" name="Elipse 10">
            <a:extLst>
              <a:ext uri="{FF2B5EF4-FFF2-40B4-BE49-F238E27FC236}">
                <a16:creationId xmlns:a16="http://schemas.microsoft.com/office/drawing/2014/main" id="{71698243-069D-AB87-C840-B091823810C3}"/>
              </a:ext>
            </a:extLst>
          </p:cNvPr>
          <p:cNvSpPr/>
          <p:nvPr/>
        </p:nvSpPr>
        <p:spPr>
          <a:xfrm>
            <a:off x="6805856" y="2622133"/>
            <a:ext cx="966544" cy="877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ipse 13">
            <a:extLst>
              <a:ext uri="{FF2B5EF4-FFF2-40B4-BE49-F238E27FC236}">
                <a16:creationId xmlns:a16="http://schemas.microsoft.com/office/drawing/2014/main" id="{71698243-069D-AB87-C840-B091823810C3}"/>
              </a:ext>
            </a:extLst>
          </p:cNvPr>
          <p:cNvSpPr/>
          <p:nvPr/>
        </p:nvSpPr>
        <p:spPr>
          <a:xfrm>
            <a:off x="10314241" y="289573"/>
            <a:ext cx="1380935" cy="12335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4BBDBC10-9D4F-F8E4-F0AA-79657E2528C8}"/>
              </a:ext>
            </a:extLst>
          </p:cNvPr>
          <p:cNvSpPr txBox="1"/>
          <p:nvPr/>
        </p:nvSpPr>
        <p:spPr>
          <a:xfrm>
            <a:off x="3926893" y="2798825"/>
            <a:ext cx="3070630" cy="646331"/>
          </a:xfrm>
          <a:prstGeom prst="rect">
            <a:avLst/>
          </a:prstGeom>
          <a:noFill/>
        </p:spPr>
        <p:txBody>
          <a:bodyPr wrap="square" rtlCol="0">
            <a:spAutoFit/>
          </a:bodyPr>
          <a:lstStyle/>
          <a:p>
            <a:pPr algn="ctr"/>
            <a:r>
              <a:rPr lang="es-ES" b="1" dirty="0">
                <a:solidFill>
                  <a:srgbClr val="3FB7A2"/>
                </a:solidFill>
              </a:rPr>
              <a:t>Acumulado del desacuerdo</a:t>
            </a:r>
          </a:p>
          <a:p>
            <a:r>
              <a:rPr lang="es-ES" b="1" dirty="0">
                <a:solidFill>
                  <a:srgbClr val="3FB7A2"/>
                </a:solidFill>
              </a:rPr>
              <a:t>12.2% (2021) | 15.3% (2022)</a:t>
            </a:r>
            <a:endParaRPr lang="es-CL" b="1" dirty="0">
              <a:solidFill>
                <a:srgbClr val="3FB7A2"/>
              </a:solidFill>
            </a:endParaRPr>
          </a:p>
        </p:txBody>
      </p:sp>
    </p:spTree>
    <p:extLst>
      <p:ext uri="{BB962C8B-B14F-4D97-AF65-F5344CB8AC3E}">
        <p14:creationId xmlns:p14="http://schemas.microsoft.com/office/powerpoint/2010/main" val="2854282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p:cNvSpPr>
            <a:spLocks noGrp="1"/>
          </p:cNvSpPr>
          <p:nvPr>
            <p:ph idx="1"/>
          </p:nvPr>
        </p:nvSpPr>
        <p:spPr>
          <a:xfrm>
            <a:off x="397327" y="2027848"/>
            <a:ext cx="11397342" cy="3374482"/>
          </a:xfrm>
        </p:spPr>
        <p:txBody>
          <a:bodyPr anchor="ctr">
            <a:normAutofit/>
          </a:bodyPr>
          <a:lstStyle/>
          <a:p>
            <a:pPr algn="just"/>
            <a:r>
              <a:rPr lang="es-ES" sz="2400" dirty="0"/>
              <a:t>Las decisiones que se toman en las redes son consensuadas entre los participantes (mayor acuerdo en SLEP que en Mineduc). </a:t>
            </a:r>
          </a:p>
          <a:p>
            <a:pPr algn="just"/>
            <a:endParaRPr lang="es-ES" sz="2400" dirty="0"/>
          </a:p>
          <a:p>
            <a:pPr algn="just"/>
            <a:r>
              <a:rPr lang="es-ES" sz="2400" dirty="0"/>
              <a:t>el trabajo de la red favorece la cooperación entre sus miembros (mayor acuerdo en SLEP que en Mineduc). </a:t>
            </a:r>
            <a:endParaRPr lang="es-CL" sz="2400" dirty="0"/>
          </a:p>
        </p:txBody>
      </p:sp>
      <p:pic>
        <p:nvPicPr>
          <p:cNvPr id="2" name="Google Shape;190;gd5897cb664_0_0">
            <a:extLst>
              <a:ext uri="{FF2B5EF4-FFF2-40B4-BE49-F238E27FC236}">
                <a16:creationId xmlns:a16="http://schemas.microsoft.com/office/drawing/2014/main" id="{2E6E3D70-C750-CA05-A9DF-E4CD92018871}"/>
              </a:ext>
            </a:extLst>
          </p:cNvPr>
          <p:cNvPicPr preferRelativeResize="0"/>
          <p:nvPr/>
        </p:nvPicPr>
        <p:blipFill rotWithShape="1">
          <a:blip r:embed="rId3">
            <a:alphaModFix/>
          </a:blip>
          <a:srcRect/>
          <a:stretch/>
        </p:blipFill>
        <p:spPr>
          <a:xfrm>
            <a:off x="9760394" y="360918"/>
            <a:ext cx="1683960" cy="766681"/>
          </a:xfrm>
          <a:prstGeom prst="rect">
            <a:avLst/>
          </a:prstGeom>
          <a:noFill/>
          <a:ln>
            <a:noFill/>
          </a:ln>
        </p:spPr>
      </p:pic>
      <p:pic>
        <p:nvPicPr>
          <p:cNvPr id="4" name="Google Shape;194;gd5897cb664_0_0" descr="Imagen que contiene dibujo, rueda&#10;&#10;Descripción generada automáticamente">
            <a:extLst>
              <a:ext uri="{FF2B5EF4-FFF2-40B4-BE49-F238E27FC236}">
                <a16:creationId xmlns:a16="http://schemas.microsoft.com/office/drawing/2014/main" id="{9645AAAE-6850-C493-7E1A-C4A7C207D8E9}"/>
              </a:ext>
            </a:extLst>
          </p:cNvPr>
          <p:cNvPicPr preferRelativeResize="0"/>
          <p:nvPr/>
        </p:nvPicPr>
        <p:blipFill rotWithShape="1">
          <a:blip r:embed="rId4">
            <a:alphaModFix/>
          </a:blip>
          <a:srcRect/>
          <a:stretch/>
        </p:blipFill>
        <p:spPr>
          <a:xfrm>
            <a:off x="297318" y="357939"/>
            <a:ext cx="682396" cy="661688"/>
          </a:xfrm>
          <a:prstGeom prst="rect">
            <a:avLst/>
          </a:prstGeom>
          <a:noFill/>
          <a:ln>
            <a:noFill/>
          </a:ln>
        </p:spPr>
      </p:pic>
      <p:sp>
        <p:nvSpPr>
          <p:cNvPr id="5" name="Google Shape;192;gd5897cb664_0_0">
            <a:extLst>
              <a:ext uri="{FF2B5EF4-FFF2-40B4-BE49-F238E27FC236}">
                <a16:creationId xmlns:a16="http://schemas.microsoft.com/office/drawing/2014/main" id="{2D47D16C-16DB-8BE2-EF79-E4AAE0D6177C}"/>
              </a:ext>
            </a:extLst>
          </p:cNvPr>
          <p:cNvSpPr txBox="1"/>
          <p:nvPr/>
        </p:nvSpPr>
        <p:spPr>
          <a:xfrm>
            <a:off x="1168388" y="357938"/>
            <a:ext cx="9647712" cy="661689"/>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100" b="1" i="0" u="none" strike="noStrike" kern="1200" cap="none" spc="0" normalizeH="0" baseline="0" noProof="0" dirty="0">
                <a:ln>
                  <a:noFill/>
                </a:ln>
                <a:solidFill>
                  <a:srgbClr val="ED7D31"/>
                </a:solidFill>
                <a:effectLst/>
                <a:uLnTx/>
                <a:uFillTx/>
                <a:latin typeface="Corbel" panose="020B0503020204020204" pitchFamily="34" charset="0"/>
                <a:ea typeface="PT Sans Narrow"/>
                <a:cs typeface="PT Sans Narrow"/>
                <a:sym typeface="Oswald"/>
              </a:rPr>
              <a:t>Comparación MINEDUC and SLEP 2022</a:t>
            </a:r>
            <a:endParaRPr kumimoji="0" lang="es-ES" sz="2700" b="1" i="0" u="none" strike="noStrike" kern="1200" cap="none" spc="0" normalizeH="0" baseline="0" noProof="0" dirty="0">
              <a:ln>
                <a:noFill/>
              </a:ln>
              <a:solidFill>
                <a:srgbClr val="ED7D31"/>
              </a:solidFill>
              <a:effectLst/>
              <a:uLnTx/>
              <a:uFillTx/>
              <a:latin typeface="Corbel" panose="020B0503020204020204" pitchFamily="34" charset="0"/>
              <a:ea typeface="PT Sans Narrow"/>
              <a:cs typeface="PT Sans Narrow"/>
              <a:sym typeface="PT Sans Narrow"/>
            </a:endParaRPr>
          </a:p>
        </p:txBody>
      </p:sp>
    </p:spTree>
    <p:extLst>
      <p:ext uri="{BB962C8B-B14F-4D97-AF65-F5344CB8AC3E}">
        <p14:creationId xmlns:p14="http://schemas.microsoft.com/office/powerpoint/2010/main" val="152447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57AABDE-B5D1-43EA-9838-BD3B6F481280}"/>
              </a:ext>
            </a:extLst>
          </p:cNvPr>
          <p:cNvSpPr>
            <a:spLocks noGrp="1"/>
          </p:cNvSpPr>
          <p:nvPr>
            <p:ph type="title"/>
          </p:nvPr>
        </p:nvSpPr>
        <p:spPr>
          <a:xfrm>
            <a:off x="863029" y="1012004"/>
            <a:ext cx="3803564" cy="4795408"/>
          </a:xfrm>
        </p:spPr>
        <p:txBody>
          <a:bodyPr>
            <a:normAutofit/>
          </a:bodyPr>
          <a:lstStyle/>
          <a:p>
            <a:pPr algn="ctr"/>
            <a:r>
              <a:rPr lang="es-CL" sz="4000" dirty="0">
                <a:solidFill>
                  <a:srgbClr val="FFFFFF"/>
                </a:solidFill>
                <a:latin typeface="+mn-lt"/>
                <a:cs typeface="Times New Roman" panose="02020603050405020304" pitchFamily="18" charset="0"/>
              </a:rPr>
              <a:t>Red Educativa</a:t>
            </a:r>
            <a:br>
              <a:rPr lang="es-CL" sz="4000" dirty="0">
                <a:solidFill>
                  <a:srgbClr val="FFFFFF"/>
                </a:solidFill>
                <a:latin typeface="+mn-lt"/>
                <a:cs typeface="Times New Roman" panose="02020603050405020304" pitchFamily="18" charset="0"/>
              </a:rPr>
            </a:br>
            <a:br>
              <a:rPr lang="es-CL" sz="4000" dirty="0">
                <a:solidFill>
                  <a:srgbClr val="FFFFFF"/>
                </a:solidFill>
                <a:latin typeface="+mn-lt"/>
                <a:cs typeface="Times New Roman" panose="02020603050405020304" pitchFamily="18" charset="0"/>
              </a:rPr>
            </a:br>
            <a:r>
              <a:rPr lang="es-ES_tradnl" sz="2800" dirty="0">
                <a:solidFill>
                  <a:schemeClr val="bg1"/>
                </a:solidFill>
              </a:rPr>
              <a:t>Un conjunto de agentes del sistema educativo que establecen propósitos comunes y trabajan colaborativamente en función de ellos.</a:t>
            </a:r>
            <a:br>
              <a:rPr lang="es-ES_tradnl" sz="2400" dirty="0"/>
            </a:br>
            <a:endParaRPr lang="en-US" sz="4000" dirty="0">
              <a:solidFill>
                <a:srgbClr val="FFFFFF"/>
              </a:solidFill>
              <a:latin typeface="+mn-lt"/>
            </a:endParaRPr>
          </a:p>
        </p:txBody>
      </p:sp>
      <p:graphicFrame>
        <p:nvGraphicFramePr>
          <p:cNvPr id="5" name="Marcador de contenido 2">
            <a:extLst>
              <a:ext uri="{FF2B5EF4-FFF2-40B4-BE49-F238E27FC236}">
                <a16:creationId xmlns:a16="http://schemas.microsoft.com/office/drawing/2014/main" id="{EAC47B0F-95C2-0609-2D45-BE639CD54EA7}"/>
              </a:ext>
            </a:extLst>
          </p:cNvPr>
          <p:cNvGraphicFramePr>
            <a:graphicFrameLocks noGrp="1"/>
          </p:cNvGraphicFramePr>
          <p:nvPr>
            <p:ph idx="1"/>
            <p:extLst>
              <p:ext uri="{D42A27DB-BD31-4B8C-83A1-F6EECF244321}">
                <p14:modId xmlns:p14="http://schemas.microsoft.com/office/powerpoint/2010/main" val="2478733302"/>
              </p:ext>
            </p:extLst>
          </p:nvPr>
        </p:nvGraphicFramePr>
        <p:xfrm>
          <a:off x="5045526" y="765593"/>
          <a:ext cx="6738620"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02BB25BC-36AA-6B2F-C368-F51A1C854969}"/>
              </a:ext>
            </a:extLst>
          </p:cNvPr>
          <p:cNvSpPr txBox="1"/>
          <p:nvPr/>
        </p:nvSpPr>
        <p:spPr>
          <a:xfrm>
            <a:off x="5367733" y="209315"/>
            <a:ext cx="6094206" cy="523220"/>
          </a:xfrm>
          <a:prstGeom prst="rect">
            <a:avLst/>
          </a:prstGeom>
          <a:noFill/>
        </p:spPr>
        <p:txBody>
          <a:bodyPr wrap="square">
            <a:spAutoFit/>
          </a:bodyPr>
          <a:lstStyle/>
          <a:p>
            <a:pPr algn="ctr"/>
            <a:r>
              <a:rPr lang="es-CL" sz="2800" b="1" dirty="0">
                <a:latin typeface="+mn-lt"/>
                <a:cs typeface="Times New Roman" panose="02020603050405020304" pitchFamily="18" charset="0"/>
              </a:rPr>
              <a:t>Condiciones Buen Funcionamiento </a:t>
            </a:r>
            <a:endParaRPr lang="en-US" sz="2800" b="1" dirty="0"/>
          </a:p>
        </p:txBody>
      </p:sp>
    </p:spTree>
    <p:extLst>
      <p:ext uri="{BB962C8B-B14F-4D97-AF65-F5344CB8AC3E}">
        <p14:creationId xmlns:p14="http://schemas.microsoft.com/office/powerpoint/2010/main" val="363806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89"/>
        <p:cNvGrpSpPr/>
        <p:nvPr/>
      </p:nvGrpSpPr>
      <p:grpSpPr>
        <a:xfrm>
          <a:off x="0" y="0"/>
          <a:ext cx="0" cy="0"/>
          <a:chOff x="0" y="0"/>
          <a:chExt cx="0" cy="0"/>
        </a:xfrm>
      </p:grpSpPr>
      <p:pic>
        <p:nvPicPr>
          <p:cNvPr id="190" name="Google Shape;190;gd5897cb664_0_0"/>
          <p:cNvPicPr preferRelativeResize="0"/>
          <p:nvPr/>
        </p:nvPicPr>
        <p:blipFill rotWithShape="1">
          <a:blip r:embed="rId3">
            <a:alphaModFix/>
          </a:blip>
          <a:srcRect/>
          <a:stretch/>
        </p:blipFill>
        <p:spPr>
          <a:xfrm>
            <a:off x="10873704" y="54442"/>
            <a:ext cx="1318296" cy="661689"/>
          </a:xfrm>
          <a:prstGeom prst="rect">
            <a:avLst/>
          </a:prstGeom>
          <a:noFill/>
          <a:ln>
            <a:noFill/>
          </a:ln>
        </p:spPr>
      </p:pic>
      <p:sp>
        <p:nvSpPr>
          <p:cNvPr id="193" name="Google Shape;193;gd5897cb664_0_0"/>
          <p:cNvSpPr/>
          <p:nvPr/>
        </p:nvSpPr>
        <p:spPr>
          <a:xfrm>
            <a:off x="77367" y="215302"/>
            <a:ext cx="561600" cy="575100"/>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94" name="Google Shape;194;gd5897cb664_0_0" descr="Imagen que contiene dibujo, rueda&#10;&#10;Descripción generada automáticamente"/>
          <p:cNvPicPr preferRelativeResize="0"/>
          <p:nvPr/>
        </p:nvPicPr>
        <p:blipFill rotWithShape="1">
          <a:blip r:embed="rId4">
            <a:alphaModFix/>
          </a:blip>
          <a:srcRect/>
          <a:stretch/>
        </p:blipFill>
        <p:spPr>
          <a:xfrm>
            <a:off x="221362" y="289573"/>
            <a:ext cx="367603" cy="426558"/>
          </a:xfrm>
          <a:prstGeom prst="rect">
            <a:avLst/>
          </a:prstGeom>
          <a:noFill/>
          <a:ln>
            <a:noFill/>
          </a:ln>
        </p:spPr>
      </p:pic>
      <p:sp>
        <p:nvSpPr>
          <p:cNvPr id="25" name="Google Shape;116;p1">
            <a:extLst>
              <a:ext uri="{FF2B5EF4-FFF2-40B4-BE49-F238E27FC236}">
                <a16:creationId xmlns:a16="http://schemas.microsoft.com/office/drawing/2014/main" id="{53C7FADA-3652-4593-930B-C11B5F531008}"/>
              </a:ext>
            </a:extLst>
          </p:cNvPr>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92;gd5897cb664_0_0">
            <a:extLst>
              <a:ext uri="{FF2B5EF4-FFF2-40B4-BE49-F238E27FC236}">
                <a16:creationId xmlns:a16="http://schemas.microsoft.com/office/drawing/2014/main" id="{E992EAFD-8930-4561-AB13-1903677E9449}"/>
              </a:ext>
            </a:extLst>
          </p:cNvPr>
          <p:cNvSpPr txBox="1"/>
          <p:nvPr/>
        </p:nvSpPr>
        <p:spPr>
          <a:xfrm>
            <a:off x="638967" y="289573"/>
            <a:ext cx="10454341" cy="6616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3100" b="1" dirty="0">
                <a:solidFill>
                  <a:srgbClr val="ED7D31"/>
                </a:solidFill>
                <a:latin typeface="Corbel" panose="020B0503020204020204" pitchFamily="34" charset="0"/>
                <a:ea typeface="PT Sans Narrow"/>
                <a:cs typeface="PT Sans Narrow"/>
                <a:sym typeface="Oswald"/>
              </a:rPr>
              <a:t>Diferencia significativa en un indicador del funcionamiento</a:t>
            </a:r>
            <a:endParaRPr lang="es-ES" sz="2700" b="1" dirty="0">
              <a:solidFill>
                <a:srgbClr val="ED7D31"/>
              </a:solidFill>
              <a:latin typeface="Corbel" panose="020B0503020204020204" pitchFamily="34" charset="0"/>
              <a:ea typeface="PT Sans Narrow"/>
              <a:cs typeface="PT Sans Narrow"/>
              <a:sym typeface="PT Sans Narrow"/>
            </a:endParaRPr>
          </a:p>
        </p:txBody>
      </p:sp>
      <p:pic>
        <p:nvPicPr>
          <p:cNvPr id="2" name="Imagen 1">
            <a:extLst>
              <a:ext uri="{FF2B5EF4-FFF2-40B4-BE49-F238E27FC236}">
                <a16:creationId xmlns:a16="http://schemas.microsoft.com/office/drawing/2014/main" id="{BF4725F3-D9C8-1B26-FB7B-8075B6A82308}"/>
              </a:ext>
            </a:extLst>
          </p:cNvPr>
          <p:cNvPicPr>
            <a:picLocks noChangeAspect="1"/>
          </p:cNvPicPr>
          <p:nvPr/>
        </p:nvPicPr>
        <p:blipFill rotWithShape="1">
          <a:blip r:embed="rId5"/>
          <a:srcRect t="10423" r="29079" b="40346"/>
          <a:stretch/>
        </p:blipFill>
        <p:spPr>
          <a:xfrm>
            <a:off x="0" y="1377821"/>
            <a:ext cx="12192000" cy="4758257"/>
          </a:xfrm>
          <a:prstGeom prst="rect">
            <a:avLst/>
          </a:prstGeom>
        </p:spPr>
      </p:pic>
    </p:spTree>
    <p:extLst>
      <p:ext uri="{BB962C8B-B14F-4D97-AF65-F5344CB8AC3E}">
        <p14:creationId xmlns:p14="http://schemas.microsoft.com/office/powerpoint/2010/main" val="1675494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89"/>
        <p:cNvGrpSpPr/>
        <p:nvPr/>
      </p:nvGrpSpPr>
      <p:grpSpPr>
        <a:xfrm>
          <a:off x="0" y="0"/>
          <a:ext cx="0" cy="0"/>
          <a:chOff x="0" y="0"/>
          <a:chExt cx="0" cy="0"/>
        </a:xfrm>
      </p:grpSpPr>
      <p:pic>
        <p:nvPicPr>
          <p:cNvPr id="190" name="Google Shape;190;gd5897cb664_0_0"/>
          <p:cNvPicPr preferRelativeResize="0"/>
          <p:nvPr/>
        </p:nvPicPr>
        <p:blipFill rotWithShape="1">
          <a:blip r:embed="rId3">
            <a:alphaModFix/>
          </a:blip>
          <a:srcRect/>
          <a:stretch/>
        </p:blipFill>
        <p:spPr>
          <a:xfrm>
            <a:off x="10873704" y="54442"/>
            <a:ext cx="1318296" cy="661689"/>
          </a:xfrm>
          <a:prstGeom prst="rect">
            <a:avLst/>
          </a:prstGeom>
          <a:noFill/>
          <a:ln>
            <a:noFill/>
          </a:ln>
        </p:spPr>
      </p:pic>
      <p:sp>
        <p:nvSpPr>
          <p:cNvPr id="193" name="Google Shape;193;gd5897cb664_0_0"/>
          <p:cNvSpPr/>
          <p:nvPr/>
        </p:nvSpPr>
        <p:spPr>
          <a:xfrm>
            <a:off x="77367" y="215302"/>
            <a:ext cx="561600" cy="575100"/>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94" name="Google Shape;194;gd5897cb664_0_0" descr="Imagen que contiene dibujo, rueda&#10;&#10;Descripción generada automáticamente"/>
          <p:cNvPicPr preferRelativeResize="0"/>
          <p:nvPr/>
        </p:nvPicPr>
        <p:blipFill rotWithShape="1">
          <a:blip r:embed="rId4">
            <a:alphaModFix/>
          </a:blip>
          <a:srcRect/>
          <a:stretch/>
        </p:blipFill>
        <p:spPr>
          <a:xfrm>
            <a:off x="221362" y="289573"/>
            <a:ext cx="367603" cy="426558"/>
          </a:xfrm>
          <a:prstGeom prst="rect">
            <a:avLst/>
          </a:prstGeom>
          <a:noFill/>
          <a:ln>
            <a:noFill/>
          </a:ln>
        </p:spPr>
      </p:pic>
      <p:sp>
        <p:nvSpPr>
          <p:cNvPr id="25" name="Google Shape;116;p1">
            <a:extLst>
              <a:ext uri="{FF2B5EF4-FFF2-40B4-BE49-F238E27FC236}">
                <a16:creationId xmlns:a16="http://schemas.microsoft.com/office/drawing/2014/main" id="{53C7FADA-3652-4593-930B-C11B5F531008}"/>
              </a:ext>
            </a:extLst>
          </p:cNvPr>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92;gd5897cb664_0_0">
            <a:extLst>
              <a:ext uri="{FF2B5EF4-FFF2-40B4-BE49-F238E27FC236}">
                <a16:creationId xmlns:a16="http://schemas.microsoft.com/office/drawing/2014/main" id="{E992EAFD-8930-4561-AB13-1903677E9449}"/>
              </a:ext>
            </a:extLst>
          </p:cNvPr>
          <p:cNvSpPr txBox="1"/>
          <p:nvPr/>
        </p:nvSpPr>
        <p:spPr>
          <a:xfrm>
            <a:off x="638967" y="289573"/>
            <a:ext cx="10454341" cy="6616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3100" b="1" dirty="0">
                <a:solidFill>
                  <a:srgbClr val="ED7D31"/>
                </a:solidFill>
                <a:latin typeface="Corbel" panose="020B0503020204020204" pitchFamily="34" charset="0"/>
                <a:ea typeface="PT Sans Narrow"/>
                <a:cs typeface="PT Sans Narrow"/>
                <a:sym typeface="Oswald"/>
              </a:rPr>
              <a:t>Diferencia significativa en un indicador del funcionamiento</a:t>
            </a:r>
            <a:endParaRPr lang="es-ES" sz="2700" b="1" dirty="0">
              <a:solidFill>
                <a:srgbClr val="ED7D31"/>
              </a:solidFill>
              <a:latin typeface="Corbel" panose="020B0503020204020204" pitchFamily="34" charset="0"/>
              <a:ea typeface="PT Sans Narrow"/>
              <a:cs typeface="PT Sans Narrow"/>
              <a:sym typeface="PT Sans Narrow"/>
            </a:endParaRPr>
          </a:p>
        </p:txBody>
      </p:sp>
      <p:pic>
        <p:nvPicPr>
          <p:cNvPr id="8" name="Imagen 7">
            <a:extLst>
              <a:ext uri="{FF2B5EF4-FFF2-40B4-BE49-F238E27FC236}">
                <a16:creationId xmlns:a16="http://schemas.microsoft.com/office/drawing/2014/main" id="{99660434-1E2A-2FE9-6F9C-530DE85B091D}"/>
              </a:ext>
            </a:extLst>
          </p:cNvPr>
          <p:cNvPicPr>
            <a:picLocks noChangeAspect="1"/>
          </p:cNvPicPr>
          <p:nvPr/>
        </p:nvPicPr>
        <p:blipFill rotWithShape="1">
          <a:blip r:embed="rId5"/>
          <a:srcRect t="10423" r="28947" b="42219"/>
          <a:stretch/>
        </p:blipFill>
        <p:spPr>
          <a:xfrm>
            <a:off x="18949" y="1487460"/>
            <a:ext cx="12173051" cy="4561722"/>
          </a:xfrm>
          <a:prstGeom prst="rect">
            <a:avLst/>
          </a:prstGeom>
        </p:spPr>
      </p:pic>
    </p:spTree>
    <p:extLst>
      <p:ext uri="{BB962C8B-B14F-4D97-AF65-F5344CB8AC3E}">
        <p14:creationId xmlns:p14="http://schemas.microsoft.com/office/powerpoint/2010/main" val="3511050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56851" y="637762"/>
            <a:ext cx="9888496" cy="900131"/>
          </a:xfrm>
        </p:spPr>
        <p:txBody>
          <a:bodyPr anchor="t">
            <a:normAutofit/>
          </a:bodyPr>
          <a:lstStyle/>
          <a:p>
            <a:r>
              <a:rPr lang="es-ES" sz="4000">
                <a:solidFill>
                  <a:schemeClr val="bg1"/>
                </a:solidFill>
              </a:rPr>
              <a:t>Conclusiones </a:t>
            </a:r>
            <a:r>
              <a:rPr lang="es-US" sz="4000">
                <a:solidFill>
                  <a:schemeClr val="bg1"/>
                </a:solidFill>
              </a:rPr>
              <a:t>Propósito y Actividades</a:t>
            </a:r>
            <a:endParaRPr lang="es-CL" sz="4000">
              <a:solidFill>
                <a:schemeClr val="bg1"/>
              </a:solidFill>
            </a:endParaRPr>
          </a:p>
        </p:txBody>
      </p:sp>
      <p:sp>
        <p:nvSpPr>
          <p:cNvPr id="27"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666975" y="2207225"/>
            <a:ext cx="10531736" cy="4373908"/>
          </a:xfrm>
        </p:spPr>
        <p:txBody>
          <a:bodyPr>
            <a:normAutofit/>
          </a:bodyPr>
          <a:lstStyle/>
          <a:p>
            <a:pPr marL="0" indent="0" algn="just">
              <a:buNone/>
            </a:pPr>
            <a:r>
              <a:rPr lang="es-US" sz="2200" dirty="0"/>
              <a:t>Propósito y Plan de Trabajo</a:t>
            </a:r>
          </a:p>
          <a:p>
            <a:pPr algn="just"/>
            <a:r>
              <a:rPr lang="es-US" sz="2200" dirty="0"/>
              <a:t>Según los integrantes de las redes, estas tienen propósitos que son útiles para sus establecimientos (98%) pero existe un porcentaje importante que no participa de su elaboración (31%) o de su plan de trabajo (37%). </a:t>
            </a:r>
          </a:p>
          <a:p>
            <a:pPr marL="0" indent="0" algn="just">
              <a:buNone/>
            </a:pPr>
            <a:endParaRPr lang="es-US" sz="2200" dirty="0"/>
          </a:p>
          <a:p>
            <a:pPr marL="0" indent="0" algn="just">
              <a:buNone/>
            </a:pPr>
            <a:r>
              <a:rPr lang="es-US" sz="2200" dirty="0"/>
              <a:t>Actividades </a:t>
            </a:r>
          </a:p>
          <a:p>
            <a:pPr algn="just"/>
            <a:r>
              <a:rPr lang="es-US" sz="2200" dirty="0"/>
              <a:t>Se concentran siempre o casi siempre en el coordinador de la red (85%) y en la presentación de experiencias exitosas (81%). Hay presencia de grupos de indagación (64%) y el análisis de datos se utiliza para diseñar estrategias en los establecimientos (71%). Similares los resultados de las redes con alta tasa de respuesta a las otras, aunque estas destacan más por la presentación de experiencias exitosas (89%). </a:t>
            </a:r>
            <a:endParaRPr lang="es-CL" sz="2200" dirty="0"/>
          </a:p>
        </p:txBody>
      </p:sp>
    </p:spTree>
    <p:extLst>
      <p:ext uri="{BB962C8B-B14F-4D97-AF65-F5344CB8AC3E}">
        <p14:creationId xmlns:p14="http://schemas.microsoft.com/office/powerpoint/2010/main" val="1903129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56851" y="637762"/>
            <a:ext cx="9888496" cy="900131"/>
          </a:xfrm>
        </p:spPr>
        <p:txBody>
          <a:bodyPr anchor="t">
            <a:normAutofit/>
          </a:bodyPr>
          <a:lstStyle/>
          <a:p>
            <a:r>
              <a:rPr lang="es-US" sz="4000">
                <a:solidFill>
                  <a:schemeClr val="bg1"/>
                </a:solidFill>
              </a:rPr>
              <a:t>Conclusiones Funcionamiento </a:t>
            </a:r>
            <a:endParaRPr lang="es-CL"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603570" y="2158923"/>
            <a:ext cx="10984850" cy="4516445"/>
          </a:xfrm>
        </p:spPr>
        <p:txBody>
          <a:bodyPr>
            <a:noAutofit/>
          </a:bodyPr>
          <a:lstStyle/>
          <a:p>
            <a:pPr marL="0" indent="0">
              <a:buNone/>
            </a:pPr>
            <a:r>
              <a:rPr lang="es-US" sz="2000" dirty="0"/>
              <a:t>Capital Profesional</a:t>
            </a:r>
          </a:p>
          <a:p>
            <a:pPr algn="just"/>
            <a:r>
              <a:rPr lang="es-US" sz="2000" dirty="0"/>
              <a:t>Entre el año 2021 al 2023 Se ha mantenido muy alto el nivel de grado de acuerdo en la involucración de diferentes integrantes de la red en su trabajo desde el año y ha disminuido levemente el nivel de desacuerdo respecto a la participación en el proceso de toma de decisiones en la red.</a:t>
            </a:r>
          </a:p>
          <a:p>
            <a:pPr marL="0" indent="0" algn="just">
              <a:buNone/>
            </a:pPr>
            <a:r>
              <a:rPr lang="es-US" sz="2000" dirty="0"/>
              <a:t>Mejora en red</a:t>
            </a:r>
          </a:p>
          <a:p>
            <a:pPr algn="just"/>
            <a:r>
              <a:rPr lang="es-US" sz="2000" dirty="0"/>
              <a:t>En el año 2023, respecto al 2022 ha aumentado el porcentaje de acuerdo en el compromiso por el trabajo que se realiza en la red y también sobre como la red contribuye a mejorar la labor de los participantes. </a:t>
            </a:r>
          </a:p>
          <a:p>
            <a:pPr marL="0" indent="0" algn="just">
              <a:buNone/>
            </a:pPr>
            <a:r>
              <a:rPr lang="es-US" sz="2000" dirty="0"/>
              <a:t>Trabajo en red</a:t>
            </a:r>
          </a:p>
          <a:p>
            <a:pPr algn="just"/>
            <a:r>
              <a:rPr lang="es-US" sz="2000" dirty="0"/>
              <a:t>No hay muchos cambios entre los tres años respecto a como los integrantes disponen de sus conocimientos para el trabajo en red, ni como la red contribuye a resolver problemas que los participantes identifican en sus establecimientos. </a:t>
            </a:r>
            <a:endParaRPr lang="es-CL" sz="2000" dirty="0"/>
          </a:p>
        </p:txBody>
      </p:sp>
    </p:spTree>
    <p:extLst>
      <p:ext uri="{BB962C8B-B14F-4D97-AF65-F5344CB8AC3E}">
        <p14:creationId xmlns:p14="http://schemas.microsoft.com/office/powerpoint/2010/main" val="3959790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712772" y="381001"/>
            <a:ext cx="4389120" cy="1716740"/>
          </a:xfrm>
        </p:spPr>
        <p:txBody>
          <a:bodyPr anchor="ctr">
            <a:normAutofit/>
          </a:bodyPr>
          <a:lstStyle/>
          <a:p>
            <a:r>
              <a:rPr lang="es-US" dirty="0"/>
              <a:t>Recomendaciones</a:t>
            </a:r>
            <a:endParaRPr lang="es-CL" dirty="0"/>
          </a:p>
        </p:txBody>
      </p:sp>
      <p:pic>
        <p:nvPicPr>
          <p:cNvPr id="5" name="Picture 4" descr="Esfera con una red de nodos conectados">
            <a:extLst>
              <a:ext uri="{FF2B5EF4-FFF2-40B4-BE49-F238E27FC236}">
                <a16:creationId xmlns:a16="http://schemas.microsoft.com/office/drawing/2014/main" id="{3717B1B6-A9F4-470B-9379-B325C84D5883}"/>
              </a:ext>
            </a:extLst>
          </p:cNvPr>
          <p:cNvPicPr>
            <a:picLocks noChangeAspect="1"/>
          </p:cNvPicPr>
          <p:nvPr/>
        </p:nvPicPr>
        <p:blipFill rotWithShape="1">
          <a:blip r:embed="rId3"/>
          <a:srcRect l="32161" r="1172"/>
          <a:stretch/>
        </p:blipFill>
        <p:spPr>
          <a:xfrm>
            <a:off x="-1" y="-2"/>
            <a:ext cx="6096001" cy="6858002"/>
          </a:xfrm>
          <a:prstGeom prst="rect">
            <a:avLst/>
          </a:prstGeom>
        </p:spPr>
      </p:pic>
      <p:sp>
        <p:nvSpPr>
          <p:cNvPr id="3" name="Marcador de contenido 2"/>
          <p:cNvSpPr>
            <a:spLocks noGrp="1"/>
          </p:cNvSpPr>
          <p:nvPr>
            <p:ph idx="1"/>
          </p:nvPr>
        </p:nvSpPr>
        <p:spPr>
          <a:xfrm>
            <a:off x="6534468" y="1814029"/>
            <a:ext cx="4881946" cy="4662970"/>
          </a:xfrm>
        </p:spPr>
        <p:txBody>
          <a:bodyPr anchor="ctr">
            <a:normAutofit lnSpcReduction="10000"/>
          </a:bodyPr>
          <a:lstStyle/>
          <a:p>
            <a:r>
              <a:rPr lang="es-US" sz="2400" dirty="0"/>
              <a:t>Resignificar el propósito de las redes educativa en conjunto con los participantes.</a:t>
            </a:r>
          </a:p>
          <a:p>
            <a:r>
              <a:rPr lang="es-US" sz="2400" dirty="0"/>
              <a:t>Incentivar la aplicación de estrategias participativas para trabajar en red como la indagación colaborativa. </a:t>
            </a:r>
          </a:p>
          <a:p>
            <a:r>
              <a:rPr lang="es-US" sz="2400" dirty="0"/>
              <a:t>Desarrollar capacidades de liderazgo en red en coordinadores de las redes educativas.</a:t>
            </a:r>
          </a:p>
          <a:p>
            <a:r>
              <a:rPr lang="es-ES" sz="2400" dirty="0"/>
              <a:t> </a:t>
            </a:r>
            <a:r>
              <a:rPr lang="es-US" sz="2400" dirty="0"/>
              <a:t>Profundizar en el monitoreo de redes para aumentar la tasa de respuestas por red. </a:t>
            </a:r>
            <a:endParaRPr lang="es-CL" sz="2400" dirty="0"/>
          </a:p>
        </p:txBody>
      </p:sp>
    </p:spTree>
    <p:extLst>
      <p:ext uri="{BB962C8B-B14F-4D97-AF65-F5344CB8AC3E}">
        <p14:creationId xmlns:p14="http://schemas.microsoft.com/office/powerpoint/2010/main" val="1878143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827FF2E-5966-4AF9-B55D-6DA23E61EFF0}"/>
              </a:ext>
            </a:extLst>
          </p:cNvPr>
          <p:cNvSpPr>
            <a:spLocks noGrp="1"/>
          </p:cNvSpPr>
          <p:nvPr>
            <p:ph type="title"/>
          </p:nvPr>
        </p:nvSpPr>
        <p:spPr>
          <a:xfrm>
            <a:off x="671437"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Aprendizajes Redes Educativas en Chile </a:t>
            </a:r>
          </a:p>
        </p:txBody>
      </p:sp>
      <p:graphicFrame>
        <p:nvGraphicFramePr>
          <p:cNvPr id="5" name="Marcador de contenido 2">
            <a:extLst>
              <a:ext uri="{FF2B5EF4-FFF2-40B4-BE49-F238E27FC236}">
                <a16:creationId xmlns:a16="http://schemas.microsoft.com/office/drawing/2014/main" id="{53467367-492C-2042-3DDD-21FC13E8E460}"/>
              </a:ext>
            </a:extLst>
          </p:cNvPr>
          <p:cNvGraphicFramePr>
            <a:graphicFrameLocks noGrp="1"/>
          </p:cNvGraphicFramePr>
          <p:nvPr>
            <p:ph idx="1"/>
            <p:extLst>
              <p:ext uri="{D42A27DB-BD31-4B8C-83A1-F6EECF244321}">
                <p14:modId xmlns:p14="http://schemas.microsoft.com/office/powerpoint/2010/main" val="2287895"/>
              </p:ext>
            </p:extLst>
          </p:nvPr>
        </p:nvGraphicFramePr>
        <p:xfrm>
          <a:off x="164495" y="812800"/>
          <a:ext cx="11717867" cy="604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718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d5897cb664_0_0"/>
          <p:cNvPicPr preferRelativeResize="0"/>
          <p:nvPr/>
        </p:nvPicPr>
        <p:blipFill rotWithShape="1">
          <a:blip r:embed="rId3">
            <a:alphaModFix/>
          </a:blip>
          <a:srcRect/>
          <a:stretch/>
        </p:blipFill>
        <p:spPr>
          <a:xfrm>
            <a:off x="10430673" y="33944"/>
            <a:ext cx="1683960" cy="766681"/>
          </a:xfrm>
          <a:prstGeom prst="rect">
            <a:avLst/>
          </a:prstGeom>
          <a:noFill/>
          <a:ln>
            <a:noFill/>
          </a:ln>
        </p:spPr>
      </p:pic>
      <p:sp>
        <p:nvSpPr>
          <p:cNvPr id="192" name="Google Shape;192;gd5897cb664_0_0"/>
          <p:cNvSpPr txBox="1"/>
          <p:nvPr/>
        </p:nvSpPr>
        <p:spPr>
          <a:xfrm>
            <a:off x="902080" y="172007"/>
            <a:ext cx="9265480" cy="6616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3100" b="1" dirty="0">
                <a:solidFill>
                  <a:srgbClr val="ED7D31"/>
                </a:solidFill>
                <a:latin typeface="Corbel" panose="020B0503020204020204" pitchFamily="34" charset="0"/>
                <a:ea typeface="PT Sans Narrow"/>
                <a:cs typeface="PT Sans Narrow"/>
                <a:sym typeface="Oswald"/>
              </a:rPr>
              <a:t>Monitoreo Redes del Mineduc 2023</a:t>
            </a:r>
            <a:endParaRPr lang="es-ES" sz="2700" b="1" dirty="0">
              <a:solidFill>
                <a:srgbClr val="ED7D31"/>
              </a:solidFill>
              <a:latin typeface="Corbel" panose="020B0503020204020204" pitchFamily="34" charset="0"/>
              <a:ea typeface="PT Sans Narrow"/>
              <a:cs typeface="PT Sans Narrow"/>
              <a:sym typeface="PT Sans Narrow"/>
            </a:endParaRPr>
          </a:p>
        </p:txBody>
      </p:sp>
      <p:sp>
        <p:nvSpPr>
          <p:cNvPr id="193" name="Google Shape;193;gd5897cb664_0_0"/>
          <p:cNvSpPr/>
          <p:nvPr/>
        </p:nvSpPr>
        <p:spPr>
          <a:xfrm>
            <a:off x="77367" y="215302"/>
            <a:ext cx="561600" cy="575100"/>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94" name="Google Shape;194;gd5897cb664_0_0" descr="Imagen que contiene dibujo, rueda&#10;&#10;Descripción generada automáticamente"/>
          <p:cNvPicPr preferRelativeResize="0"/>
          <p:nvPr/>
        </p:nvPicPr>
        <p:blipFill rotWithShape="1">
          <a:blip r:embed="rId4">
            <a:alphaModFix/>
          </a:blip>
          <a:srcRect/>
          <a:stretch/>
        </p:blipFill>
        <p:spPr>
          <a:xfrm>
            <a:off x="221362" y="289573"/>
            <a:ext cx="367603" cy="426558"/>
          </a:xfrm>
          <a:prstGeom prst="rect">
            <a:avLst/>
          </a:prstGeom>
          <a:noFill/>
          <a:ln>
            <a:noFill/>
          </a:ln>
        </p:spPr>
      </p:pic>
      <p:sp>
        <p:nvSpPr>
          <p:cNvPr id="25" name="Google Shape;116;p1">
            <a:extLst>
              <a:ext uri="{FF2B5EF4-FFF2-40B4-BE49-F238E27FC236}">
                <a16:creationId xmlns:a16="http://schemas.microsoft.com/office/drawing/2014/main" id="{53C7FADA-3652-4593-930B-C11B5F531008}"/>
              </a:ext>
            </a:extLst>
          </p:cNvPr>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196" name="Marcador de contenido 2">
            <a:extLst>
              <a:ext uri="{FF2B5EF4-FFF2-40B4-BE49-F238E27FC236}">
                <a16:creationId xmlns:a16="http://schemas.microsoft.com/office/drawing/2014/main" id="{0E862B59-B0E7-0AB7-D519-58832A319263}"/>
              </a:ext>
            </a:extLst>
          </p:cNvPr>
          <p:cNvGraphicFramePr>
            <a:graphicFrameLocks noGrp="1"/>
          </p:cNvGraphicFramePr>
          <p:nvPr>
            <p:ph idx="1"/>
            <p:extLst>
              <p:ext uri="{D42A27DB-BD31-4B8C-83A1-F6EECF244321}">
                <p14:modId xmlns:p14="http://schemas.microsoft.com/office/powerpoint/2010/main" val="711928658"/>
              </p:ext>
            </p:extLst>
          </p:nvPr>
        </p:nvGraphicFramePr>
        <p:xfrm>
          <a:off x="221362" y="907968"/>
          <a:ext cx="11893271" cy="56604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0583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d5897cb664_0_0"/>
          <p:cNvPicPr preferRelativeResize="0"/>
          <p:nvPr/>
        </p:nvPicPr>
        <p:blipFill rotWithShape="1">
          <a:blip r:embed="rId3">
            <a:alphaModFix/>
          </a:blip>
          <a:srcRect/>
          <a:stretch/>
        </p:blipFill>
        <p:spPr>
          <a:xfrm>
            <a:off x="10430673" y="33944"/>
            <a:ext cx="1683960" cy="766681"/>
          </a:xfrm>
          <a:prstGeom prst="rect">
            <a:avLst/>
          </a:prstGeom>
          <a:noFill/>
          <a:ln>
            <a:noFill/>
          </a:ln>
        </p:spPr>
      </p:pic>
      <p:sp>
        <p:nvSpPr>
          <p:cNvPr id="192" name="Google Shape;192;gd5897cb664_0_0"/>
          <p:cNvSpPr txBox="1"/>
          <p:nvPr/>
        </p:nvSpPr>
        <p:spPr>
          <a:xfrm>
            <a:off x="638967" y="172007"/>
            <a:ext cx="9265480" cy="6616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3100" b="1" dirty="0">
                <a:solidFill>
                  <a:srgbClr val="ED7D31"/>
                </a:solidFill>
                <a:latin typeface="Corbel" panose="020B0503020204020204" pitchFamily="34" charset="0"/>
                <a:ea typeface="PT Sans Narrow"/>
                <a:cs typeface="PT Sans Narrow"/>
                <a:sym typeface="Oswald"/>
              </a:rPr>
              <a:t>Resultados sociodemográficos y estructurales red </a:t>
            </a:r>
            <a:endParaRPr lang="es-ES" sz="2700" b="1" dirty="0">
              <a:solidFill>
                <a:srgbClr val="ED7D31"/>
              </a:solidFill>
              <a:latin typeface="Corbel" panose="020B0503020204020204" pitchFamily="34" charset="0"/>
              <a:ea typeface="PT Sans Narrow"/>
              <a:cs typeface="PT Sans Narrow"/>
              <a:sym typeface="PT Sans Narrow"/>
            </a:endParaRPr>
          </a:p>
        </p:txBody>
      </p:sp>
      <p:sp>
        <p:nvSpPr>
          <p:cNvPr id="193" name="Google Shape;193;gd5897cb664_0_0"/>
          <p:cNvSpPr/>
          <p:nvPr/>
        </p:nvSpPr>
        <p:spPr>
          <a:xfrm>
            <a:off x="77367" y="215302"/>
            <a:ext cx="561600" cy="575100"/>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94" name="Google Shape;194;gd5897cb664_0_0" descr="Imagen que contiene dibujo, rueda&#10;&#10;Descripción generada automáticamente"/>
          <p:cNvPicPr preferRelativeResize="0"/>
          <p:nvPr/>
        </p:nvPicPr>
        <p:blipFill rotWithShape="1">
          <a:blip r:embed="rId4">
            <a:alphaModFix/>
          </a:blip>
          <a:srcRect/>
          <a:stretch/>
        </p:blipFill>
        <p:spPr>
          <a:xfrm>
            <a:off x="221362" y="289573"/>
            <a:ext cx="367603" cy="426558"/>
          </a:xfrm>
          <a:prstGeom prst="rect">
            <a:avLst/>
          </a:prstGeom>
          <a:noFill/>
          <a:ln>
            <a:noFill/>
          </a:ln>
        </p:spPr>
      </p:pic>
      <p:sp>
        <p:nvSpPr>
          <p:cNvPr id="25" name="Google Shape;116;p1">
            <a:extLst>
              <a:ext uri="{FF2B5EF4-FFF2-40B4-BE49-F238E27FC236}">
                <a16:creationId xmlns:a16="http://schemas.microsoft.com/office/drawing/2014/main" id="{53C7FADA-3652-4593-930B-C11B5F531008}"/>
              </a:ext>
            </a:extLst>
          </p:cNvPr>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196" name="Marcador de contenido 2">
            <a:extLst>
              <a:ext uri="{FF2B5EF4-FFF2-40B4-BE49-F238E27FC236}">
                <a16:creationId xmlns:a16="http://schemas.microsoft.com/office/drawing/2014/main" id="{8053AE0F-2E77-8FC4-F9BC-756D0CF30C82}"/>
              </a:ext>
            </a:extLst>
          </p:cNvPr>
          <p:cNvGraphicFramePr>
            <a:graphicFrameLocks noGrp="1"/>
          </p:cNvGraphicFramePr>
          <p:nvPr>
            <p:ph idx="1"/>
            <p:extLst>
              <p:ext uri="{D42A27DB-BD31-4B8C-83A1-F6EECF244321}">
                <p14:modId xmlns:p14="http://schemas.microsoft.com/office/powerpoint/2010/main" val="3304868177"/>
              </p:ext>
            </p:extLst>
          </p:nvPr>
        </p:nvGraphicFramePr>
        <p:xfrm>
          <a:off x="513660" y="983971"/>
          <a:ext cx="10924609" cy="5186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7607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d5897cb664_0_0"/>
          <p:cNvPicPr preferRelativeResize="0"/>
          <p:nvPr/>
        </p:nvPicPr>
        <p:blipFill rotWithShape="1">
          <a:blip r:embed="rId3">
            <a:alphaModFix/>
          </a:blip>
          <a:srcRect/>
          <a:stretch/>
        </p:blipFill>
        <p:spPr>
          <a:xfrm>
            <a:off x="10430673" y="33944"/>
            <a:ext cx="1683960" cy="766681"/>
          </a:xfrm>
          <a:prstGeom prst="rect">
            <a:avLst/>
          </a:prstGeom>
          <a:noFill/>
          <a:ln>
            <a:noFill/>
          </a:ln>
        </p:spPr>
      </p:pic>
      <p:sp>
        <p:nvSpPr>
          <p:cNvPr id="193" name="Google Shape;193;gd5897cb664_0_0"/>
          <p:cNvSpPr/>
          <p:nvPr/>
        </p:nvSpPr>
        <p:spPr>
          <a:xfrm>
            <a:off x="77367" y="215302"/>
            <a:ext cx="561600" cy="575100"/>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94" name="Google Shape;194;gd5897cb664_0_0" descr="Imagen que contiene dibujo, rueda&#10;&#10;Descripción generada automáticamente"/>
          <p:cNvPicPr preferRelativeResize="0"/>
          <p:nvPr/>
        </p:nvPicPr>
        <p:blipFill rotWithShape="1">
          <a:blip r:embed="rId4">
            <a:alphaModFix/>
          </a:blip>
          <a:srcRect/>
          <a:stretch/>
        </p:blipFill>
        <p:spPr>
          <a:xfrm>
            <a:off x="221362" y="289573"/>
            <a:ext cx="367603" cy="426558"/>
          </a:xfrm>
          <a:prstGeom prst="rect">
            <a:avLst/>
          </a:prstGeom>
          <a:noFill/>
          <a:ln>
            <a:noFill/>
          </a:ln>
        </p:spPr>
      </p:pic>
      <p:sp>
        <p:nvSpPr>
          <p:cNvPr id="25" name="Google Shape;116;p1">
            <a:extLst>
              <a:ext uri="{FF2B5EF4-FFF2-40B4-BE49-F238E27FC236}">
                <a16:creationId xmlns:a16="http://schemas.microsoft.com/office/drawing/2014/main" id="{53C7FADA-3652-4593-930B-C11B5F531008}"/>
              </a:ext>
            </a:extLst>
          </p:cNvPr>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gd5897cb664_0_0"/>
          <p:cNvSpPr txBox="1"/>
          <p:nvPr/>
        </p:nvSpPr>
        <p:spPr>
          <a:xfrm>
            <a:off x="1263091" y="2599180"/>
            <a:ext cx="9665818"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5400" b="1" dirty="0">
                <a:solidFill>
                  <a:srgbClr val="ED7D31"/>
                </a:solidFill>
                <a:latin typeface="Corbel" panose="020B0503020204020204" pitchFamily="34" charset="0"/>
                <a:ea typeface="PT Sans Narrow"/>
                <a:cs typeface="PT Sans Narrow"/>
                <a:sym typeface="Oswald"/>
              </a:rPr>
              <a:t>Propósito y Plan de Trabajo </a:t>
            </a:r>
          </a:p>
        </p:txBody>
      </p:sp>
      <p:sp>
        <p:nvSpPr>
          <p:cNvPr id="12" name="Google Shape;192;gd5897cb664_0_0">
            <a:extLst>
              <a:ext uri="{FF2B5EF4-FFF2-40B4-BE49-F238E27FC236}">
                <a16:creationId xmlns:a16="http://schemas.microsoft.com/office/drawing/2014/main" id="{E992EAFD-8930-4561-AB13-1903677E9449}"/>
              </a:ext>
            </a:extLst>
          </p:cNvPr>
          <p:cNvSpPr txBox="1"/>
          <p:nvPr/>
        </p:nvSpPr>
        <p:spPr>
          <a:xfrm>
            <a:off x="732959" y="220203"/>
            <a:ext cx="9647712" cy="6616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3100" b="1" dirty="0">
                <a:solidFill>
                  <a:srgbClr val="ED7D31"/>
                </a:solidFill>
                <a:latin typeface="Corbel" panose="020B0503020204020204" pitchFamily="34" charset="0"/>
                <a:ea typeface="PT Sans Narrow"/>
                <a:cs typeface="PT Sans Narrow"/>
                <a:sym typeface="Oswald"/>
              </a:rPr>
              <a:t>Características estructurales </a:t>
            </a:r>
            <a:endParaRPr lang="es-ES" sz="2700" b="1" dirty="0">
              <a:solidFill>
                <a:srgbClr val="ED7D31"/>
              </a:solidFill>
              <a:latin typeface="Corbel" panose="020B0503020204020204" pitchFamily="34" charset="0"/>
              <a:ea typeface="PT Sans Narrow"/>
              <a:cs typeface="PT Sans Narrow"/>
              <a:sym typeface="PT Sans Narrow"/>
            </a:endParaRPr>
          </a:p>
        </p:txBody>
      </p:sp>
    </p:spTree>
    <p:extLst>
      <p:ext uri="{BB962C8B-B14F-4D97-AF65-F5344CB8AC3E}">
        <p14:creationId xmlns:p14="http://schemas.microsoft.com/office/powerpoint/2010/main" val="2735761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d5897cb664_0_0"/>
          <p:cNvPicPr preferRelativeResize="0"/>
          <p:nvPr/>
        </p:nvPicPr>
        <p:blipFill rotWithShape="1">
          <a:blip r:embed="rId3">
            <a:alphaModFix/>
          </a:blip>
          <a:srcRect/>
          <a:stretch/>
        </p:blipFill>
        <p:spPr>
          <a:xfrm>
            <a:off x="10430673" y="33944"/>
            <a:ext cx="1683960" cy="766681"/>
          </a:xfrm>
          <a:prstGeom prst="rect">
            <a:avLst/>
          </a:prstGeom>
          <a:noFill/>
          <a:ln>
            <a:noFill/>
          </a:ln>
        </p:spPr>
      </p:pic>
      <p:sp>
        <p:nvSpPr>
          <p:cNvPr id="193" name="Google Shape;193;gd5897cb664_0_0"/>
          <p:cNvSpPr/>
          <p:nvPr/>
        </p:nvSpPr>
        <p:spPr>
          <a:xfrm>
            <a:off x="77367" y="215302"/>
            <a:ext cx="561600" cy="575100"/>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94" name="Google Shape;194;gd5897cb664_0_0" descr="Imagen que contiene dibujo, rueda&#10;&#10;Descripción generada automáticamente"/>
          <p:cNvPicPr preferRelativeResize="0"/>
          <p:nvPr/>
        </p:nvPicPr>
        <p:blipFill rotWithShape="1">
          <a:blip r:embed="rId4">
            <a:alphaModFix/>
          </a:blip>
          <a:srcRect/>
          <a:stretch/>
        </p:blipFill>
        <p:spPr>
          <a:xfrm>
            <a:off x="221362" y="289573"/>
            <a:ext cx="367603" cy="426558"/>
          </a:xfrm>
          <a:prstGeom prst="rect">
            <a:avLst/>
          </a:prstGeom>
          <a:noFill/>
          <a:ln>
            <a:noFill/>
          </a:ln>
        </p:spPr>
      </p:pic>
      <p:sp>
        <p:nvSpPr>
          <p:cNvPr id="25" name="Google Shape;116;p1">
            <a:extLst>
              <a:ext uri="{FF2B5EF4-FFF2-40B4-BE49-F238E27FC236}">
                <a16:creationId xmlns:a16="http://schemas.microsoft.com/office/drawing/2014/main" id="{53C7FADA-3652-4593-930B-C11B5F531008}"/>
              </a:ext>
            </a:extLst>
          </p:cNvPr>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92;gd5897cb664_0_0">
            <a:extLst>
              <a:ext uri="{FF2B5EF4-FFF2-40B4-BE49-F238E27FC236}">
                <a16:creationId xmlns:a16="http://schemas.microsoft.com/office/drawing/2014/main" id="{E992EAFD-8930-4561-AB13-1903677E9449}"/>
              </a:ext>
            </a:extLst>
          </p:cNvPr>
          <p:cNvSpPr txBox="1"/>
          <p:nvPr/>
        </p:nvSpPr>
        <p:spPr>
          <a:xfrm>
            <a:off x="732959" y="220203"/>
            <a:ext cx="9647712" cy="6616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3100" b="1" dirty="0">
                <a:solidFill>
                  <a:srgbClr val="ED7D31"/>
                </a:solidFill>
                <a:latin typeface="Corbel" panose="020B0503020204020204" pitchFamily="34" charset="0"/>
                <a:ea typeface="PT Sans Narrow"/>
                <a:cs typeface="PT Sans Narrow"/>
                <a:sym typeface="Oswald"/>
              </a:rPr>
              <a:t>Conocimiento, Pertinencia y Participación del Propósito </a:t>
            </a:r>
            <a:endParaRPr lang="es-ES" sz="2700" b="1" dirty="0">
              <a:solidFill>
                <a:srgbClr val="ED7D31"/>
              </a:solidFill>
              <a:latin typeface="Corbel" panose="020B0503020204020204" pitchFamily="34" charset="0"/>
              <a:ea typeface="PT Sans Narrow"/>
              <a:cs typeface="PT Sans Narrow"/>
              <a:sym typeface="PT Sans Narrow"/>
            </a:endParaRPr>
          </a:p>
        </p:txBody>
      </p:sp>
      <p:graphicFrame>
        <p:nvGraphicFramePr>
          <p:cNvPr id="5" name="Tabla 4">
            <a:extLst>
              <a:ext uri="{FF2B5EF4-FFF2-40B4-BE49-F238E27FC236}">
                <a16:creationId xmlns:a16="http://schemas.microsoft.com/office/drawing/2014/main" id="{1111DB3A-A124-E032-9778-5B909241B202}"/>
              </a:ext>
            </a:extLst>
          </p:cNvPr>
          <p:cNvGraphicFramePr>
            <a:graphicFrameLocks noGrp="1"/>
          </p:cNvGraphicFramePr>
          <p:nvPr>
            <p:extLst>
              <p:ext uri="{D42A27DB-BD31-4B8C-83A1-F6EECF244321}">
                <p14:modId xmlns:p14="http://schemas.microsoft.com/office/powerpoint/2010/main" val="382554020"/>
              </p:ext>
            </p:extLst>
          </p:nvPr>
        </p:nvGraphicFramePr>
        <p:xfrm>
          <a:off x="358165" y="1417118"/>
          <a:ext cx="11399137" cy="2945584"/>
        </p:xfrm>
        <a:graphic>
          <a:graphicData uri="http://schemas.openxmlformats.org/drawingml/2006/table">
            <a:tbl>
              <a:tblPr firstRow="1" firstCol="1" bandRow="1">
                <a:tableStyleId>{5C22544A-7EE6-4342-B048-85BDC9FD1C3A}</a:tableStyleId>
              </a:tblPr>
              <a:tblGrid>
                <a:gridCol w="1675530">
                  <a:extLst>
                    <a:ext uri="{9D8B030D-6E8A-4147-A177-3AD203B41FA5}">
                      <a16:colId xmlns:a16="http://schemas.microsoft.com/office/drawing/2014/main" val="2862037855"/>
                    </a:ext>
                  </a:extLst>
                </a:gridCol>
                <a:gridCol w="2995904">
                  <a:extLst>
                    <a:ext uri="{9D8B030D-6E8A-4147-A177-3AD203B41FA5}">
                      <a16:colId xmlns:a16="http://schemas.microsoft.com/office/drawing/2014/main" val="4087612562"/>
                    </a:ext>
                  </a:extLst>
                </a:gridCol>
                <a:gridCol w="3647755">
                  <a:extLst>
                    <a:ext uri="{9D8B030D-6E8A-4147-A177-3AD203B41FA5}">
                      <a16:colId xmlns:a16="http://schemas.microsoft.com/office/drawing/2014/main" val="2233811165"/>
                    </a:ext>
                  </a:extLst>
                </a:gridCol>
                <a:gridCol w="3079948">
                  <a:extLst>
                    <a:ext uri="{9D8B030D-6E8A-4147-A177-3AD203B41FA5}">
                      <a16:colId xmlns:a16="http://schemas.microsoft.com/office/drawing/2014/main" val="4155096219"/>
                    </a:ext>
                  </a:extLst>
                </a:gridCol>
              </a:tblGrid>
              <a:tr h="1718714">
                <a:tc>
                  <a:txBody>
                    <a:bodyPr/>
                    <a:lstStyle/>
                    <a:p>
                      <a:pPr algn="ctr">
                        <a:lnSpc>
                          <a:spcPct val="107000"/>
                        </a:lnSpc>
                        <a:spcAft>
                          <a:spcPts val="0"/>
                        </a:spcAft>
                      </a:pPr>
                      <a:endParaRPr lang="es-CL" sz="2400" kern="100" dirty="0">
                        <a:effectLst/>
                      </a:endParaRPr>
                    </a:p>
                    <a:p>
                      <a:pPr algn="ctr">
                        <a:lnSpc>
                          <a:spcPct val="107000"/>
                        </a:lnSpc>
                        <a:spcAft>
                          <a:spcPts val="0"/>
                        </a:spcAft>
                      </a:pPr>
                      <a:endParaRPr lang="es-CL" sz="2400" kern="100" dirty="0">
                        <a:effectLst/>
                      </a:endParaRPr>
                    </a:p>
                    <a:p>
                      <a:pPr algn="ctr">
                        <a:lnSpc>
                          <a:spcPct val="107000"/>
                        </a:lnSpc>
                        <a:spcAft>
                          <a:spcPts val="0"/>
                        </a:spcAft>
                      </a:pPr>
                      <a:r>
                        <a:rPr lang="es-CL" sz="2400" kern="100" dirty="0">
                          <a:effectLst/>
                        </a:rPr>
                        <a:t>SLEP</a:t>
                      </a:r>
                      <a:endParaRPr lang="es-CL"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L" sz="2400" kern="100" dirty="0">
                          <a:effectLst/>
                        </a:rPr>
                        <a:t>% Participantes que si conoce el propósito de su red</a:t>
                      </a:r>
                    </a:p>
                    <a:p>
                      <a:pPr algn="ctr">
                        <a:lnSpc>
                          <a:spcPct val="107000"/>
                        </a:lnSpc>
                        <a:spcAft>
                          <a:spcPts val="0"/>
                        </a:spcAft>
                      </a:pPr>
                      <a:r>
                        <a:rPr lang="es-ES" sz="2400" kern="100" dirty="0">
                          <a:effectLst/>
                          <a:latin typeface="Calibri" panose="020F0502020204030204" pitchFamily="34" charset="0"/>
                          <a:ea typeface="Calibri" panose="020F0502020204030204" pitchFamily="34" charset="0"/>
                          <a:cs typeface="Arial" panose="020B0604020202020204" pitchFamily="34" charset="0"/>
                        </a:rPr>
                        <a:t>2022</a:t>
                      </a:r>
                      <a:endParaRPr lang="es-CL"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L" sz="2400" kern="100" dirty="0">
                          <a:effectLst/>
                        </a:rPr>
                        <a:t>% Participantes que señalan que el propósito es adecuado para su establecimiento</a:t>
                      </a:r>
                      <a:endParaRPr lang="es-CL"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L" sz="2400" kern="100" dirty="0">
                          <a:effectLst/>
                        </a:rPr>
                        <a:t>% Participantes que si participó de la elaboración del propósito</a:t>
                      </a:r>
                      <a:endParaRPr lang="es-CL"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4656428"/>
                  </a:ext>
                </a:extLst>
              </a:tr>
              <a:tr h="613435">
                <a:tc>
                  <a:txBody>
                    <a:bodyPr/>
                    <a:lstStyle/>
                    <a:p>
                      <a:pPr algn="ctr">
                        <a:lnSpc>
                          <a:spcPct val="107000"/>
                        </a:lnSpc>
                        <a:spcAft>
                          <a:spcPts val="0"/>
                        </a:spcAft>
                      </a:pPr>
                      <a:r>
                        <a:rPr lang="es-CL" sz="2400" kern="100" dirty="0">
                          <a:effectLst/>
                        </a:rPr>
                        <a:t>RME 2022</a:t>
                      </a:r>
                      <a:endParaRPr lang="es-CL"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L" sz="2400" kern="100" dirty="0">
                          <a:effectLst/>
                        </a:rPr>
                        <a:t>100 </a:t>
                      </a:r>
                      <a:endParaRPr lang="es-CL"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L" sz="2400" kern="100" dirty="0">
                          <a:effectLst/>
                        </a:rPr>
                        <a:t>90.91</a:t>
                      </a:r>
                      <a:endParaRPr lang="es-CL"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L" sz="2400" kern="100" dirty="0">
                          <a:effectLst/>
                        </a:rPr>
                        <a:t>78.79</a:t>
                      </a:r>
                      <a:endParaRPr lang="es-CL"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91037100"/>
                  </a:ext>
                </a:extLst>
              </a:tr>
              <a:tr h="613435">
                <a:tc>
                  <a:txBody>
                    <a:bodyPr/>
                    <a:lstStyle/>
                    <a:p>
                      <a:pPr algn="ctr">
                        <a:lnSpc>
                          <a:spcPct val="107000"/>
                        </a:lnSpc>
                        <a:spcAft>
                          <a:spcPts val="0"/>
                        </a:spcAft>
                      </a:pPr>
                      <a:r>
                        <a:rPr lang="es-ES" sz="2400" kern="100" dirty="0">
                          <a:effectLst/>
                          <a:latin typeface="+mn-lt"/>
                          <a:ea typeface="+mn-ea"/>
                          <a:cs typeface="+mn-cs"/>
                        </a:rPr>
                        <a:t>RME</a:t>
                      </a:r>
                      <a:r>
                        <a:rPr lang="es-ES" sz="2400" kern="100" baseline="0" dirty="0">
                          <a:effectLst/>
                          <a:latin typeface="+mn-lt"/>
                          <a:ea typeface="+mn-ea"/>
                          <a:cs typeface="+mn-cs"/>
                        </a:rPr>
                        <a:t> 2023</a:t>
                      </a:r>
                      <a:endParaRPr lang="es-CL"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L" sz="2400" kern="100" dirty="0">
                          <a:effectLst/>
                        </a:rPr>
                        <a:t>98 </a:t>
                      </a:r>
                      <a:endParaRPr lang="es-CL"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L" sz="2400" kern="100" dirty="0">
                          <a:effectLst/>
                        </a:rPr>
                        <a:t>97.92</a:t>
                      </a:r>
                      <a:endParaRPr lang="es-CL"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L" sz="2400" kern="100" dirty="0">
                          <a:effectLst/>
                        </a:rPr>
                        <a:t>68.75</a:t>
                      </a:r>
                      <a:endParaRPr lang="es-CL"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13195051"/>
                  </a:ext>
                </a:extLst>
              </a:tr>
            </a:tbl>
          </a:graphicData>
        </a:graphic>
      </p:graphicFrame>
      <p:graphicFrame>
        <p:nvGraphicFramePr>
          <p:cNvPr id="6" name="Tabla 5">
            <a:extLst>
              <a:ext uri="{FF2B5EF4-FFF2-40B4-BE49-F238E27FC236}">
                <a16:creationId xmlns:a16="http://schemas.microsoft.com/office/drawing/2014/main" id="{7FE10350-94FE-97CB-8EDC-8587DA7BD3EA}"/>
              </a:ext>
            </a:extLst>
          </p:cNvPr>
          <p:cNvGraphicFramePr>
            <a:graphicFrameLocks noGrp="1"/>
          </p:cNvGraphicFramePr>
          <p:nvPr>
            <p:extLst>
              <p:ext uri="{D42A27DB-BD31-4B8C-83A1-F6EECF244321}">
                <p14:modId xmlns:p14="http://schemas.microsoft.com/office/powerpoint/2010/main" val="451217666"/>
              </p:ext>
            </p:extLst>
          </p:nvPr>
        </p:nvGraphicFramePr>
        <p:xfrm>
          <a:off x="358166" y="4897928"/>
          <a:ext cx="11399137" cy="613435"/>
        </p:xfrm>
        <a:graphic>
          <a:graphicData uri="http://schemas.openxmlformats.org/drawingml/2006/table">
            <a:tbl>
              <a:tblPr firstRow="1" firstCol="1" bandRow="1">
                <a:tableStyleId>{F5AB1C69-6EDB-4FF4-983F-18BD219EF322}</a:tableStyleId>
              </a:tblPr>
              <a:tblGrid>
                <a:gridCol w="1675530">
                  <a:extLst>
                    <a:ext uri="{9D8B030D-6E8A-4147-A177-3AD203B41FA5}">
                      <a16:colId xmlns:a16="http://schemas.microsoft.com/office/drawing/2014/main" val="1918120285"/>
                    </a:ext>
                  </a:extLst>
                </a:gridCol>
                <a:gridCol w="2995904">
                  <a:extLst>
                    <a:ext uri="{9D8B030D-6E8A-4147-A177-3AD203B41FA5}">
                      <a16:colId xmlns:a16="http://schemas.microsoft.com/office/drawing/2014/main" val="851135114"/>
                    </a:ext>
                  </a:extLst>
                </a:gridCol>
                <a:gridCol w="3647755">
                  <a:extLst>
                    <a:ext uri="{9D8B030D-6E8A-4147-A177-3AD203B41FA5}">
                      <a16:colId xmlns:a16="http://schemas.microsoft.com/office/drawing/2014/main" val="2230571021"/>
                    </a:ext>
                  </a:extLst>
                </a:gridCol>
                <a:gridCol w="3079948">
                  <a:extLst>
                    <a:ext uri="{9D8B030D-6E8A-4147-A177-3AD203B41FA5}">
                      <a16:colId xmlns:a16="http://schemas.microsoft.com/office/drawing/2014/main" val="2664849714"/>
                    </a:ext>
                  </a:extLst>
                </a:gridCol>
              </a:tblGrid>
              <a:tr h="613435">
                <a:tc>
                  <a:txBody>
                    <a:bodyPr/>
                    <a:lstStyle/>
                    <a:p>
                      <a:pPr algn="ctr">
                        <a:lnSpc>
                          <a:spcPct val="107000"/>
                        </a:lnSpc>
                        <a:spcAft>
                          <a:spcPts val="0"/>
                        </a:spcAft>
                      </a:pPr>
                      <a:r>
                        <a:rPr lang="es-ES" sz="2400" kern="100" dirty="0">
                          <a:solidFill>
                            <a:schemeClr val="tx1"/>
                          </a:solidFill>
                          <a:effectLst/>
                        </a:rPr>
                        <a:t>SLEP</a:t>
                      </a:r>
                      <a:r>
                        <a:rPr lang="es-ES" sz="2400" kern="100" baseline="0" dirty="0">
                          <a:solidFill>
                            <a:schemeClr val="tx1"/>
                          </a:solidFill>
                          <a:effectLst/>
                        </a:rPr>
                        <a:t> 2022</a:t>
                      </a:r>
                      <a:endParaRPr lang="es-CL"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L" sz="2400" kern="100" dirty="0">
                          <a:solidFill>
                            <a:schemeClr val="tx1"/>
                          </a:solidFill>
                          <a:effectLst/>
                        </a:rPr>
                        <a:t>96.97 </a:t>
                      </a:r>
                      <a:endParaRPr lang="es-CL"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L" sz="2400" kern="100" dirty="0">
                          <a:solidFill>
                            <a:schemeClr val="tx1"/>
                          </a:solidFill>
                          <a:effectLst/>
                        </a:rPr>
                        <a:t>92.05</a:t>
                      </a:r>
                      <a:endParaRPr lang="es-CL"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CL" sz="2400" kern="100" dirty="0">
                          <a:solidFill>
                            <a:schemeClr val="tx1"/>
                          </a:solidFill>
                          <a:effectLst/>
                        </a:rPr>
                        <a:t>51.14</a:t>
                      </a:r>
                      <a:endParaRPr lang="es-CL"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71918462"/>
                  </a:ext>
                </a:extLst>
              </a:tr>
            </a:tbl>
          </a:graphicData>
        </a:graphic>
      </p:graphicFrame>
    </p:spTree>
    <p:extLst>
      <p:ext uri="{BB962C8B-B14F-4D97-AF65-F5344CB8AC3E}">
        <p14:creationId xmlns:p14="http://schemas.microsoft.com/office/powerpoint/2010/main" val="262830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75" y="1652746"/>
            <a:ext cx="9968550" cy="4982296"/>
          </a:xfrm>
          <a:prstGeom prst="rect">
            <a:avLst/>
          </a:prstGeom>
        </p:spPr>
      </p:pic>
      <p:pic>
        <p:nvPicPr>
          <p:cNvPr id="190" name="Google Shape;190;gd5897cb664_0_0"/>
          <p:cNvPicPr preferRelativeResize="0"/>
          <p:nvPr/>
        </p:nvPicPr>
        <p:blipFill rotWithShape="1">
          <a:blip r:embed="rId4">
            <a:alphaModFix/>
          </a:blip>
          <a:srcRect/>
          <a:stretch/>
        </p:blipFill>
        <p:spPr>
          <a:xfrm>
            <a:off x="10430673" y="33944"/>
            <a:ext cx="1683960" cy="766681"/>
          </a:xfrm>
          <a:prstGeom prst="rect">
            <a:avLst/>
          </a:prstGeom>
          <a:noFill/>
          <a:ln>
            <a:noFill/>
          </a:ln>
        </p:spPr>
      </p:pic>
      <p:sp>
        <p:nvSpPr>
          <p:cNvPr id="193" name="Google Shape;193;gd5897cb664_0_0"/>
          <p:cNvSpPr/>
          <p:nvPr/>
        </p:nvSpPr>
        <p:spPr>
          <a:xfrm>
            <a:off x="77367" y="215302"/>
            <a:ext cx="561600" cy="575100"/>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94" name="Google Shape;194;gd5897cb664_0_0" descr="Imagen que contiene dibujo, rueda&#10;&#10;Descripción generada automáticamente"/>
          <p:cNvPicPr preferRelativeResize="0"/>
          <p:nvPr/>
        </p:nvPicPr>
        <p:blipFill rotWithShape="1">
          <a:blip r:embed="rId5">
            <a:alphaModFix/>
          </a:blip>
          <a:srcRect/>
          <a:stretch/>
        </p:blipFill>
        <p:spPr>
          <a:xfrm>
            <a:off x="221362" y="289573"/>
            <a:ext cx="367603" cy="426558"/>
          </a:xfrm>
          <a:prstGeom prst="rect">
            <a:avLst/>
          </a:prstGeom>
          <a:noFill/>
          <a:ln>
            <a:noFill/>
          </a:ln>
        </p:spPr>
      </p:pic>
      <p:sp>
        <p:nvSpPr>
          <p:cNvPr id="25" name="Google Shape;116;p1">
            <a:extLst>
              <a:ext uri="{FF2B5EF4-FFF2-40B4-BE49-F238E27FC236}">
                <a16:creationId xmlns:a16="http://schemas.microsoft.com/office/drawing/2014/main" id="{53C7FADA-3652-4593-930B-C11B5F531008}"/>
              </a:ext>
            </a:extLst>
          </p:cNvPr>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gd5897cb664_0_0"/>
          <p:cNvSpPr txBox="1"/>
          <p:nvPr/>
        </p:nvSpPr>
        <p:spPr>
          <a:xfrm>
            <a:off x="764855" y="990335"/>
            <a:ext cx="9665818" cy="55396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2400" b="1" dirty="0">
                <a:solidFill>
                  <a:srgbClr val="ED7D31"/>
                </a:solidFill>
                <a:latin typeface="Corbel" panose="020B0503020204020204" pitchFamily="34" charset="0"/>
                <a:ea typeface="PT Sans Narrow"/>
                <a:cs typeface="PT Sans Narrow"/>
                <a:sym typeface="Oswald"/>
              </a:rPr>
              <a:t>¿Participó de la elaboración del plan de trabajo de la red del año 2022?</a:t>
            </a:r>
            <a:endParaRPr lang="es-ES" sz="2400" b="1" dirty="0">
              <a:solidFill>
                <a:srgbClr val="ED7D31"/>
              </a:solidFill>
              <a:latin typeface="Corbel" panose="020B0503020204020204" pitchFamily="34" charset="0"/>
              <a:ea typeface="PT Sans Narrow"/>
              <a:cs typeface="PT Sans Narrow"/>
              <a:sym typeface="PT Sans Narrow"/>
            </a:endParaRPr>
          </a:p>
        </p:txBody>
      </p:sp>
      <p:sp>
        <p:nvSpPr>
          <p:cNvPr id="12" name="Google Shape;192;gd5897cb664_0_0">
            <a:extLst>
              <a:ext uri="{FF2B5EF4-FFF2-40B4-BE49-F238E27FC236}">
                <a16:creationId xmlns:a16="http://schemas.microsoft.com/office/drawing/2014/main" id="{E992EAFD-8930-4561-AB13-1903677E9449}"/>
              </a:ext>
            </a:extLst>
          </p:cNvPr>
          <p:cNvSpPr txBox="1"/>
          <p:nvPr/>
        </p:nvSpPr>
        <p:spPr>
          <a:xfrm>
            <a:off x="732959" y="220203"/>
            <a:ext cx="9647712" cy="6616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3100" b="1" dirty="0">
                <a:solidFill>
                  <a:srgbClr val="ED7D31"/>
                </a:solidFill>
                <a:latin typeface="Corbel" panose="020B0503020204020204" pitchFamily="34" charset="0"/>
                <a:ea typeface="PT Sans Narrow"/>
                <a:cs typeface="PT Sans Narrow"/>
                <a:sym typeface="Oswald"/>
              </a:rPr>
              <a:t>Características estructurales </a:t>
            </a:r>
            <a:endParaRPr lang="es-ES" sz="2700" b="1" dirty="0">
              <a:solidFill>
                <a:srgbClr val="ED7D31"/>
              </a:solidFill>
              <a:latin typeface="Corbel" panose="020B0503020204020204" pitchFamily="34" charset="0"/>
              <a:ea typeface="PT Sans Narrow"/>
              <a:cs typeface="PT Sans Narrow"/>
              <a:sym typeface="PT Sans Narrow"/>
            </a:endParaRPr>
          </a:p>
        </p:txBody>
      </p:sp>
      <p:sp>
        <p:nvSpPr>
          <p:cNvPr id="2" name="CuadroTexto 1">
            <a:extLst>
              <a:ext uri="{FF2B5EF4-FFF2-40B4-BE49-F238E27FC236}">
                <a16:creationId xmlns:a16="http://schemas.microsoft.com/office/drawing/2014/main" id="{904F8ACA-3C69-3214-D722-44F55621F2C6}"/>
              </a:ext>
            </a:extLst>
          </p:cNvPr>
          <p:cNvSpPr txBox="1"/>
          <p:nvPr/>
        </p:nvSpPr>
        <p:spPr>
          <a:xfrm>
            <a:off x="8162924" y="4559745"/>
            <a:ext cx="2734473" cy="523220"/>
          </a:xfrm>
          <a:prstGeom prst="rect">
            <a:avLst/>
          </a:prstGeom>
          <a:noFill/>
        </p:spPr>
        <p:txBody>
          <a:bodyPr wrap="square" rtlCol="0">
            <a:spAutoFit/>
          </a:bodyPr>
          <a:lstStyle/>
          <a:p>
            <a:pPr algn="ctr"/>
            <a:r>
              <a:rPr lang="es-ES" sz="2800" b="1" dirty="0">
                <a:solidFill>
                  <a:srgbClr val="3FB7A2"/>
                </a:solidFill>
              </a:rPr>
              <a:t>Sí: 54,22% (2022)</a:t>
            </a:r>
            <a:endParaRPr lang="es-CL" sz="2800" b="1" dirty="0">
              <a:solidFill>
                <a:srgbClr val="3FB7A2"/>
              </a:solidFill>
            </a:endParaRPr>
          </a:p>
        </p:txBody>
      </p:sp>
      <p:sp>
        <p:nvSpPr>
          <p:cNvPr id="4" name="CuadroTexto 3">
            <a:extLst>
              <a:ext uri="{FF2B5EF4-FFF2-40B4-BE49-F238E27FC236}">
                <a16:creationId xmlns:a16="http://schemas.microsoft.com/office/drawing/2014/main" id="{EB0B1398-6127-49C0-7FFD-B43EAF903D3C}"/>
              </a:ext>
            </a:extLst>
          </p:cNvPr>
          <p:cNvSpPr txBox="1"/>
          <p:nvPr/>
        </p:nvSpPr>
        <p:spPr>
          <a:xfrm>
            <a:off x="8068473" y="2545167"/>
            <a:ext cx="2923377" cy="523220"/>
          </a:xfrm>
          <a:prstGeom prst="rect">
            <a:avLst/>
          </a:prstGeom>
          <a:noFill/>
        </p:spPr>
        <p:txBody>
          <a:bodyPr wrap="square" rtlCol="0">
            <a:spAutoFit/>
          </a:bodyPr>
          <a:lstStyle/>
          <a:p>
            <a:pPr algn="ctr"/>
            <a:r>
              <a:rPr lang="es-ES" sz="2800" b="1" dirty="0">
                <a:solidFill>
                  <a:srgbClr val="3FB7A2"/>
                </a:solidFill>
              </a:rPr>
              <a:t>No: 45,78% (2022)</a:t>
            </a:r>
            <a:endParaRPr lang="es-CL" sz="2800" b="1" dirty="0">
              <a:solidFill>
                <a:srgbClr val="3FB7A2"/>
              </a:solidFill>
            </a:endParaRPr>
          </a:p>
        </p:txBody>
      </p:sp>
    </p:spTree>
    <p:extLst>
      <p:ext uri="{BB962C8B-B14F-4D97-AF65-F5344CB8AC3E}">
        <p14:creationId xmlns:p14="http://schemas.microsoft.com/office/powerpoint/2010/main" val="2200132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d5897cb664_0_0"/>
          <p:cNvPicPr preferRelativeResize="0"/>
          <p:nvPr/>
        </p:nvPicPr>
        <p:blipFill rotWithShape="1">
          <a:blip r:embed="rId3">
            <a:alphaModFix/>
          </a:blip>
          <a:srcRect/>
          <a:stretch/>
        </p:blipFill>
        <p:spPr>
          <a:xfrm>
            <a:off x="10430673" y="33944"/>
            <a:ext cx="1683960" cy="766681"/>
          </a:xfrm>
          <a:prstGeom prst="rect">
            <a:avLst/>
          </a:prstGeom>
          <a:noFill/>
          <a:ln>
            <a:noFill/>
          </a:ln>
        </p:spPr>
      </p:pic>
      <p:sp>
        <p:nvSpPr>
          <p:cNvPr id="193" name="Google Shape;193;gd5897cb664_0_0"/>
          <p:cNvSpPr/>
          <p:nvPr/>
        </p:nvSpPr>
        <p:spPr>
          <a:xfrm>
            <a:off x="77367" y="215302"/>
            <a:ext cx="561600" cy="575100"/>
          </a:xfrm>
          <a:prstGeom prst="rect">
            <a:avLst/>
          </a:prstGeom>
          <a:solidFill>
            <a:srgbClr val="3FB7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94" name="Google Shape;194;gd5897cb664_0_0" descr="Imagen que contiene dibujo, rueda&#10;&#10;Descripción generada automáticamente"/>
          <p:cNvPicPr preferRelativeResize="0"/>
          <p:nvPr/>
        </p:nvPicPr>
        <p:blipFill rotWithShape="1">
          <a:blip r:embed="rId4">
            <a:alphaModFix/>
          </a:blip>
          <a:srcRect/>
          <a:stretch/>
        </p:blipFill>
        <p:spPr>
          <a:xfrm>
            <a:off x="221362" y="289573"/>
            <a:ext cx="367603" cy="426558"/>
          </a:xfrm>
          <a:prstGeom prst="rect">
            <a:avLst/>
          </a:prstGeom>
          <a:noFill/>
          <a:ln>
            <a:noFill/>
          </a:ln>
        </p:spPr>
      </p:pic>
      <p:sp>
        <p:nvSpPr>
          <p:cNvPr id="25" name="Google Shape;116;p1">
            <a:extLst>
              <a:ext uri="{FF2B5EF4-FFF2-40B4-BE49-F238E27FC236}">
                <a16:creationId xmlns:a16="http://schemas.microsoft.com/office/drawing/2014/main" id="{53C7FADA-3652-4593-930B-C11B5F531008}"/>
              </a:ext>
            </a:extLst>
          </p:cNvPr>
          <p:cNvSpPr/>
          <p:nvPr/>
        </p:nvSpPr>
        <p:spPr>
          <a:xfrm>
            <a:off x="0" y="6746240"/>
            <a:ext cx="12192000" cy="120848"/>
          </a:xfrm>
          <a:prstGeom prst="rect">
            <a:avLst/>
          </a:prstGeom>
          <a:solidFill>
            <a:srgbClr val="F39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gd5897cb664_0_0"/>
          <p:cNvSpPr txBox="1"/>
          <p:nvPr/>
        </p:nvSpPr>
        <p:spPr>
          <a:xfrm>
            <a:off x="843512" y="2370170"/>
            <a:ext cx="10660229"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5400" b="1" dirty="0">
                <a:solidFill>
                  <a:srgbClr val="ED7D31"/>
                </a:solidFill>
                <a:latin typeface="Corbel" panose="020B0503020204020204" pitchFamily="34" charset="0"/>
                <a:ea typeface="PT Sans Narrow"/>
                <a:cs typeface="PT Sans Narrow"/>
                <a:sym typeface="Oswald"/>
              </a:rPr>
              <a:t>Actividades en las reuniones de red</a:t>
            </a:r>
            <a:endParaRPr lang="es-ES" sz="4800" b="1" dirty="0">
              <a:solidFill>
                <a:srgbClr val="ED7D31"/>
              </a:solidFill>
              <a:latin typeface="Corbel" panose="020B0503020204020204" pitchFamily="34" charset="0"/>
              <a:ea typeface="PT Sans Narrow"/>
              <a:cs typeface="PT Sans Narrow"/>
              <a:sym typeface="PT Sans Narrow"/>
            </a:endParaRPr>
          </a:p>
        </p:txBody>
      </p:sp>
    </p:spTree>
    <p:extLst>
      <p:ext uri="{BB962C8B-B14F-4D97-AF65-F5344CB8AC3E}">
        <p14:creationId xmlns:p14="http://schemas.microsoft.com/office/powerpoint/2010/main" val="14330986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3317</TotalTime>
  <Words>2356</Words>
  <Application>Microsoft Office PowerPoint</Application>
  <PresentationFormat>Panorámica</PresentationFormat>
  <Paragraphs>153</Paragraphs>
  <Slides>24</Slides>
  <Notes>24</Notes>
  <HiddenSlides>5</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24</vt:i4>
      </vt:variant>
    </vt:vector>
  </HeadingPairs>
  <TitlesOfParts>
    <vt:vector size="33" baseType="lpstr">
      <vt:lpstr>Arial</vt:lpstr>
      <vt:lpstr>Calibri</vt:lpstr>
      <vt:lpstr>Calibri Light</vt:lpstr>
      <vt:lpstr>Corbel</vt:lpstr>
      <vt:lpstr>Verdana</vt:lpstr>
      <vt:lpstr>WordVisi_MSFontService</vt:lpstr>
      <vt:lpstr>Tema de Office</vt:lpstr>
      <vt:lpstr>1_Tema de Office</vt:lpstr>
      <vt:lpstr>think-cell Slide</vt:lpstr>
      <vt:lpstr>Presentación de PowerPoint</vt:lpstr>
      <vt:lpstr>Red Educativa  Un conjunto de agentes del sistema educativo que establecen propósitos comunes y trabajan colaborativamente en función de ellos. </vt:lpstr>
      <vt:lpstr>Aprendizajes Redes Educativas en Chile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Propósito y Actividades</vt:lpstr>
      <vt:lpstr>Conclusiones Funcionamiento </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Anais Herrera Leighton (anais.herrera)</dc:creator>
  <cp:lastModifiedBy>Mauricio Pino Yancovic</cp:lastModifiedBy>
  <cp:revision>266</cp:revision>
  <dcterms:created xsi:type="dcterms:W3CDTF">2021-08-29T19:04:44Z</dcterms:created>
  <dcterms:modified xsi:type="dcterms:W3CDTF">2023-11-15T01:29:38Z</dcterms:modified>
</cp:coreProperties>
</file>