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76" r:id="rId4"/>
    <p:sldId id="257" r:id="rId5"/>
    <p:sldId id="494" r:id="rId6"/>
    <p:sldId id="489" r:id="rId7"/>
    <p:sldId id="261" r:id="rId8"/>
    <p:sldId id="504" r:id="rId9"/>
    <p:sldId id="495" r:id="rId10"/>
    <p:sldId id="503" r:id="rId11"/>
    <p:sldId id="496" r:id="rId12"/>
    <p:sldId id="500" r:id="rId13"/>
    <p:sldId id="501" r:id="rId14"/>
    <p:sldId id="502" r:id="rId15"/>
    <p:sldId id="277" r:id="rId16"/>
    <p:sldId id="267" r:id="rId17"/>
  </p:sldIdLst>
  <p:sldSz cx="12192000" cy="6858000"/>
  <p:notesSz cx="6858000" cy="9144000"/>
  <p:embeddedFontLst>
    <p:embeddedFont>
      <p:font typeface="Bahnschrift Condensed" panose="020B0502040204020203" pitchFamily="34" charset="0"/>
      <p:regular r:id="rId19"/>
      <p:bold r:id="rId20"/>
    </p:embeddedFont>
    <p:embeddedFont>
      <p:font typeface="Bahnschrift SemiBold" panose="020B0502040204020203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Oswald" panose="00000500000000000000" pitchFamily="2" charset="0"/>
      <p:regular r:id="rId34"/>
      <p:bold r:id="rId35"/>
    </p:embeddedFont>
    <p:embeddedFont>
      <p:font typeface="Oswald SemiBold" panose="00000700000000000000" pitchFamily="2" charset="0"/>
      <p:regular r:id="rId36"/>
      <p:bold r:id="rId37"/>
    </p:embeddedFont>
    <p:embeddedFont>
      <p:font typeface="Roboto Mono SemiBold" panose="020B060402020202020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1" roundtripDataSignature="AMtx7mjTgaRQYyg3ZwG+purAGZ/+9pdi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63" d="100"/>
          <a:sy n="6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Jara" userId="010d0e8503f983c5" providerId="LiveId" clId="{484A23BD-264B-446F-9CD2-F1C2736DC52F}"/>
    <pc:docChg chg="undo custSel addSld delSld modSld sldOrd">
      <pc:chgData name="Camila Jara" userId="010d0e8503f983c5" providerId="LiveId" clId="{484A23BD-264B-446F-9CD2-F1C2736DC52F}" dt="2023-04-19T03:27:06.409" v="756" actId="47"/>
      <pc:docMkLst>
        <pc:docMk/>
      </pc:docMkLst>
      <pc:sldChg chg="addSp delSp modSp mod">
        <pc:chgData name="Camila Jara" userId="010d0e8503f983c5" providerId="LiveId" clId="{484A23BD-264B-446F-9CD2-F1C2736DC52F}" dt="2023-04-19T02:48:06.643" v="81" actId="20577"/>
        <pc:sldMkLst>
          <pc:docMk/>
          <pc:sldMk cId="0" sldId="256"/>
        </pc:sldMkLst>
        <pc:spChg chg="mod">
          <ac:chgData name="Camila Jara" userId="010d0e8503f983c5" providerId="LiveId" clId="{484A23BD-264B-446F-9CD2-F1C2736DC52F}" dt="2023-04-19T02:48:06.643" v="81" actId="20577"/>
          <ac:spMkLst>
            <pc:docMk/>
            <pc:sldMk cId="0" sldId="256"/>
            <ac:spMk id="16" creationId="{00000000-0000-0000-0000-000000000000}"/>
          </ac:spMkLst>
        </pc:spChg>
        <pc:spChg chg="add del mod">
          <ac:chgData name="Camila Jara" userId="010d0e8503f983c5" providerId="LiveId" clId="{484A23BD-264B-446F-9CD2-F1C2736DC52F}" dt="2023-04-19T02:40:02.578" v="17" actId="478"/>
          <ac:spMkLst>
            <pc:docMk/>
            <pc:sldMk cId="0" sldId="256"/>
            <ac:spMk id="19" creationId="{00000000-0000-0000-0000-000000000000}"/>
          </ac:spMkLst>
        </pc:spChg>
      </pc:sldChg>
      <pc:sldChg chg="modSp mod">
        <pc:chgData name="Camila Jara" userId="010d0e8503f983c5" providerId="LiveId" clId="{484A23BD-264B-446F-9CD2-F1C2736DC52F}" dt="2023-04-19T02:49:29.623" v="84" actId="20577"/>
        <pc:sldMkLst>
          <pc:docMk/>
          <pc:sldMk cId="0" sldId="257"/>
        </pc:sldMkLst>
        <pc:spChg chg="mod">
          <ac:chgData name="Camila Jara" userId="010d0e8503f983c5" providerId="LiveId" clId="{484A23BD-264B-446F-9CD2-F1C2736DC52F}" dt="2023-04-19T02:49:29.623" v="84" actId="20577"/>
          <ac:spMkLst>
            <pc:docMk/>
            <pc:sldMk cId="0" sldId="257"/>
            <ac:spMk id="24" creationId="{00000000-0000-0000-0000-000000000000}"/>
          </ac:spMkLst>
        </pc:spChg>
        <pc:spChg chg="mod">
          <ac:chgData name="Camila Jara" userId="010d0e8503f983c5" providerId="LiveId" clId="{484A23BD-264B-446F-9CD2-F1C2736DC52F}" dt="2023-04-19T02:42:03.310" v="37" actId="20577"/>
          <ac:spMkLst>
            <pc:docMk/>
            <pc:sldMk cId="0" sldId="257"/>
            <ac:spMk id="27" creationId="{00000000-0000-0000-0000-000000000000}"/>
          </ac:spMkLst>
        </pc:spChg>
      </pc:sldChg>
      <pc:sldChg chg="modSp mod modShow">
        <pc:chgData name="Camila Jara" userId="010d0e8503f983c5" providerId="LiveId" clId="{484A23BD-264B-446F-9CD2-F1C2736DC52F}" dt="2023-04-19T03:14:02.139" v="401" actId="729"/>
        <pc:sldMkLst>
          <pc:docMk/>
          <pc:sldMk cId="0" sldId="258"/>
        </pc:sldMkLst>
        <pc:spChg chg="mod">
          <ac:chgData name="Camila Jara" userId="010d0e8503f983c5" providerId="LiveId" clId="{484A23BD-264B-446F-9CD2-F1C2736DC52F}" dt="2023-04-19T02:42:19.204" v="39" actId="20577"/>
          <ac:spMkLst>
            <pc:docMk/>
            <pc:sldMk cId="0" sldId="258"/>
            <ac:spMk id="36" creationId="{00000000-0000-0000-0000-000000000000}"/>
          </ac:spMkLst>
        </pc:spChg>
      </pc:sldChg>
      <pc:sldChg chg="modSp mod">
        <pc:chgData name="Camila Jara" userId="010d0e8503f983c5" providerId="LiveId" clId="{484A23BD-264B-446F-9CD2-F1C2736DC52F}" dt="2023-04-19T03:15:47.205" v="404" actId="6549"/>
        <pc:sldMkLst>
          <pc:docMk/>
          <pc:sldMk cId="0" sldId="261"/>
        </pc:sldMkLst>
        <pc:spChg chg="mod">
          <ac:chgData name="Camila Jara" userId="010d0e8503f983c5" providerId="LiveId" clId="{484A23BD-264B-446F-9CD2-F1C2736DC52F}" dt="2023-04-19T03:15:47.205" v="404" actId="6549"/>
          <ac:spMkLst>
            <pc:docMk/>
            <pc:sldMk cId="0" sldId="261"/>
            <ac:spMk id="53" creationId="{00000000-0000-0000-0000-000000000000}"/>
          </ac:spMkLst>
        </pc:spChg>
      </pc:sldChg>
      <pc:sldChg chg="modSp del mod">
        <pc:chgData name="Camila Jara" userId="010d0e8503f983c5" providerId="LiveId" clId="{484A23BD-264B-446F-9CD2-F1C2736DC52F}" dt="2023-04-19T03:27:06.409" v="756" actId="47"/>
        <pc:sldMkLst>
          <pc:docMk/>
          <pc:sldMk cId="0" sldId="263"/>
        </pc:sldMkLst>
        <pc:spChg chg="mod">
          <ac:chgData name="Camila Jara" userId="010d0e8503f983c5" providerId="LiveId" clId="{484A23BD-264B-446F-9CD2-F1C2736DC52F}" dt="2023-04-19T02:43:52.545" v="66" actId="1036"/>
          <ac:spMkLst>
            <pc:docMk/>
            <pc:sldMk cId="0" sldId="263"/>
            <ac:spMk id="2" creationId="{F892BC03-1B93-92AF-07EF-988E063AADA1}"/>
          </ac:spMkLst>
        </pc:spChg>
        <pc:spChg chg="mod">
          <ac:chgData name="Camila Jara" userId="010d0e8503f983c5" providerId="LiveId" clId="{484A23BD-264B-446F-9CD2-F1C2736DC52F}" dt="2023-04-19T03:16:48.819" v="408" actId="2711"/>
          <ac:spMkLst>
            <pc:docMk/>
            <pc:sldMk cId="0" sldId="263"/>
            <ac:spMk id="68" creationId="{00000000-0000-0000-0000-000000000000}"/>
          </ac:spMkLst>
        </pc:spChg>
      </pc:sldChg>
      <pc:sldChg chg="del">
        <pc:chgData name="Camila Jara" userId="010d0e8503f983c5" providerId="LiveId" clId="{484A23BD-264B-446F-9CD2-F1C2736DC52F}" dt="2023-04-19T02:44:01.118" v="67" actId="47"/>
        <pc:sldMkLst>
          <pc:docMk/>
          <pc:sldMk cId="0" sldId="264"/>
        </pc:sldMkLst>
      </pc:sldChg>
      <pc:sldChg chg="del">
        <pc:chgData name="Camila Jara" userId="010d0e8503f983c5" providerId="LiveId" clId="{484A23BD-264B-446F-9CD2-F1C2736DC52F}" dt="2023-04-19T02:42:29.662" v="40" actId="47"/>
        <pc:sldMkLst>
          <pc:docMk/>
          <pc:sldMk cId="0" sldId="268"/>
        </pc:sldMkLst>
      </pc:sldChg>
      <pc:sldChg chg="modSp mod">
        <pc:chgData name="Camila Jara" userId="010d0e8503f983c5" providerId="LiveId" clId="{484A23BD-264B-446F-9CD2-F1C2736DC52F}" dt="2023-04-19T03:16:39.232" v="407" actId="6549"/>
        <pc:sldMkLst>
          <pc:docMk/>
          <pc:sldMk cId="0" sldId="269"/>
        </pc:sldMkLst>
        <pc:spChg chg="mod">
          <ac:chgData name="Camila Jara" userId="010d0e8503f983c5" providerId="LiveId" clId="{484A23BD-264B-446F-9CD2-F1C2736DC52F}" dt="2023-04-19T03:16:39.232" v="407" actId="6549"/>
          <ac:spMkLst>
            <pc:docMk/>
            <pc:sldMk cId="0" sldId="269"/>
            <ac:spMk id="58" creationId="{00000000-0000-0000-0000-000000000000}"/>
          </ac:spMkLst>
        </pc:spChg>
      </pc:sldChg>
      <pc:sldChg chg="modSp mod">
        <pc:chgData name="Camila Jara" userId="010d0e8503f983c5" providerId="LiveId" clId="{484A23BD-264B-446F-9CD2-F1C2736DC52F}" dt="2023-04-19T02:57:22.122" v="94" actId="20577"/>
        <pc:sldMkLst>
          <pc:docMk/>
          <pc:sldMk cId="1338031121" sldId="270"/>
        </pc:sldMkLst>
        <pc:spChg chg="mod">
          <ac:chgData name="Camila Jara" userId="010d0e8503f983c5" providerId="LiveId" clId="{484A23BD-264B-446F-9CD2-F1C2736DC52F}" dt="2023-04-19T02:57:22.122" v="94" actId="20577"/>
          <ac:spMkLst>
            <pc:docMk/>
            <pc:sldMk cId="1338031121" sldId="270"/>
            <ac:spMk id="77" creationId="{00000000-0000-0000-0000-000000000000}"/>
          </ac:spMkLst>
        </pc:spChg>
      </pc:sldChg>
      <pc:sldChg chg="ord">
        <pc:chgData name="Camila Jara" userId="010d0e8503f983c5" providerId="LiveId" clId="{484A23BD-264B-446F-9CD2-F1C2736DC52F}" dt="2023-04-19T03:01:42.036" v="220"/>
        <pc:sldMkLst>
          <pc:docMk/>
          <pc:sldMk cId="1991826428" sldId="271"/>
        </pc:sldMkLst>
      </pc:sldChg>
      <pc:sldChg chg="del">
        <pc:chgData name="Camila Jara" userId="010d0e8503f983c5" providerId="LiveId" clId="{484A23BD-264B-446F-9CD2-F1C2736DC52F}" dt="2023-04-19T03:02:45.234" v="221" actId="47"/>
        <pc:sldMkLst>
          <pc:docMk/>
          <pc:sldMk cId="1280262440" sldId="272"/>
        </pc:sldMkLst>
      </pc:sldChg>
      <pc:sldChg chg="modSp mod">
        <pc:chgData name="Camila Jara" userId="010d0e8503f983c5" providerId="LiveId" clId="{484A23BD-264B-446F-9CD2-F1C2736DC52F}" dt="2023-04-19T02:58:11.702" v="218" actId="313"/>
        <pc:sldMkLst>
          <pc:docMk/>
          <pc:sldMk cId="177242642" sldId="275"/>
        </pc:sldMkLst>
        <pc:spChg chg="mod">
          <ac:chgData name="Camila Jara" userId="010d0e8503f983c5" providerId="LiveId" clId="{484A23BD-264B-446F-9CD2-F1C2736DC52F}" dt="2023-04-19T02:58:11.702" v="218" actId="313"/>
          <ac:spMkLst>
            <pc:docMk/>
            <pc:sldMk cId="177242642" sldId="275"/>
            <ac:spMk id="77" creationId="{00000000-0000-0000-0000-000000000000}"/>
          </ac:spMkLst>
        </pc:spChg>
      </pc:sldChg>
      <pc:sldChg chg="modSp add del mod modTransition setBg">
        <pc:chgData name="Camila Jara" userId="010d0e8503f983c5" providerId="LiveId" clId="{484A23BD-264B-446F-9CD2-F1C2736DC52F}" dt="2023-04-19T02:48:51.095" v="82" actId="2711"/>
        <pc:sldMkLst>
          <pc:docMk/>
          <pc:sldMk cId="0" sldId="276"/>
        </pc:sldMkLst>
        <pc:spChg chg="mod">
          <ac:chgData name="Camila Jara" userId="010d0e8503f983c5" providerId="LiveId" clId="{484A23BD-264B-446F-9CD2-F1C2736DC52F}" dt="2023-04-19T02:48:51.095" v="82" actId="2711"/>
          <ac:spMkLst>
            <pc:docMk/>
            <pc:sldMk cId="0" sldId="276"/>
            <ac:spMk id="2" creationId="{D8481848-EFF5-4CCC-AFCE-9FC47627AEB5}"/>
          </ac:spMkLst>
        </pc:spChg>
        <pc:spChg chg="mod">
          <ac:chgData name="Camila Jara" userId="010d0e8503f983c5" providerId="LiveId" clId="{484A23BD-264B-446F-9CD2-F1C2736DC52F}" dt="2023-04-19T02:48:51.095" v="82" actId="2711"/>
          <ac:spMkLst>
            <pc:docMk/>
            <pc:sldMk cId="0" sldId="276"/>
            <ac:spMk id="48" creationId="{00000000-0000-0000-0000-000000000000}"/>
          </ac:spMkLst>
        </pc:spChg>
      </pc:sldChg>
      <pc:sldChg chg="modSp add mod setBg">
        <pc:chgData name="Camila Jara" userId="010d0e8503f983c5" providerId="LiveId" clId="{484A23BD-264B-446F-9CD2-F1C2736DC52F}" dt="2023-04-19T03:25:22.559" v="755" actId="6549"/>
        <pc:sldMkLst>
          <pc:docMk/>
          <pc:sldMk cId="2017266102" sldId="277"/>
        </pc:sldMkLst>
        <pc:spChg chg="mod">
          <ac:chgData name="Camila Jara" userId="010d0e8503f983c5" providerId="LiveId" clId="{484A23BD-264B-446F-9CD2-F1C2736DC52F}" dt="2023-04-19T03:22:59.906" v="472" actId="6549"/>
          <ac:spMkLst>
            <pc:docMk/>
            <pc:sldMk cId="2017266102" sldId="277"/>
            <ac:spMk id="84" creationId="{00000000-0000-0000-0000-000000000000}"/>
          </ac:spMkLst>
        </pc:spChg>
        <pc:spChg chg="mod">
          <ac:chgData name="Camila Jara" userId="010d0e8503f983c5" providerId="LiveId" clId="{484A23BD-264B-446F-9CD2-F1C2736DC52F}" dt="2023-04-19T03:25:22.559" v="755" actId="6549"/>
          <ac:spMkLst>
            <pc:docMk/>
            <pc:sldMk cId="2017266102" sldId="277"/>
            <ac:spMk id="85" creationId="{00000000-0000-0000-0000-000000000000}"/>
          </ac:spMkLst>
        </pc:spChg>
      </pc:sldChg>
      <pc:sldChg chg="new del">
        <pc:chgData name="Camila Jara" userId="010d0e8503f983c5" providerId="LiveId" clId="{484A23BD-264B-446F-9CD2-F1C2736DC52F}" dt="2023-04-19T03:10:42.060" v="223" actId="47"/>
        <pc:sldMkLst>
          <pc:docMk/>
          <pc:sldMk cId="4206215079" sldId="277"/>
        </pc:sldMkLst>
      </pc:sldChg>
    </pc:docChg>
  </pc:docChgLst>
  <pc:docChgLst>
    <pc:chgData name="Camila Jara" userId="010d0e8503f983c5" providerId="LiveId" clId="{D8178B82-A81E-4A7D-9777-228B9510CCAF}"/>
    <pc:docChg chg="undo custSel addSld delSld modSld">
      <pc:chgData name="Camila Jara" userId="010d0e8503f983c5" providerId="LiveId" clId="{D8178B82-A81E-4A7D-9777-228B9510CCAF}" dt="2022-11-15T13:29:46.665" v="857" actId="122"/>
      <pc:docMkLst>
        <pc:docMk/>
      </pc:docMkLst>
      <pc:sldChg chg="modSp mod">
        <pc:chgData name="Camila Jara" userId="010d0e8503f983c5" providerId="LiveId" clId="{D8178B82-A81E-4A7D-9777-228B9510CCAF}" dt="2022-11-15T13:29:46.665" v="857" actId="122"/>
        <pc:sldMkLst>
          <pc:docMk/>
          <pc:sldMk cId="0" sldId="256"/>
        </pc:sldMkLst>
        <pc:spChg chg="mod">
          <ac:chgData name="Camila Jara" userId="010d0e8503f983c5" providerId="LiveId" clId="{D8178B82-A81E-4A7D-9777-228B9510CCAF}" dt="2022-11-15T13:29:46.665" v="857" actId="122"/>
          <ac:spMkLst>
            <pc:docMk/>
            <pc:sldMk cId="0" sldId="256"/>
            <ac:spMk id="19" creationId="{00000000-0000-0000-0000-000000000000}"/>
          </ac:spMkLst>
        </pc:spChg>
      </pc:sldChg>
      <pc:sldChg chg="addSp modSp mod modAnim">
        <pc:chgData name="Camila Jara" userId="010d0e8503f983c5" providerId="LiveId" clId="{D8178B82-A81E-4A7D-9777-228B9510CCAF}" dt="2022-11-15T13:24:38.440" v="853"/>
        <pc:sldMkLst>
          <pc:docMk/>
          <pc:sldMk cId="0" sldId="263"/>
        </pc:sldMkLst>
        <pc:spChg chg="add mod">
          <ac:chgData name="Camila Jara" userId="010d0e8503f983c5" providerId="LiveId" clId="{D8178B82-A81E-4A7D-9777-228B9510CCAF}" dt="2022-11-15T13:24:32.606" v="852" actId="1582"/>
          <ac:spMkLst>
            <pc:docMk/>
            <pc:sldMk cId="0" sldId="263"/>
            <ac:spMk id="2" creationId="{F892BC03-1B93-92AF-07EF-988E063AADA1}"/>
          </ac:spMkLst>
        </pc:spChg>
        <pc:spChg chg="mod">
          <ac:chgData name="Camila Jara" userId="010d0e8503f983c5" providerId="LiveId" clId="{D8178B82-A81E-4A7D-9777-228B9510CCAF}" dt="2022-11-15T13:24:08.154" v="831" actId="1076"/>
          <ac:spMkLst>
            <pc:docMk/>
            <pc:sldMk cId="0" sldId="263"/>
            <ac:spMk id="68" creationId="{00000000-0000-0000-0000-000000000000}"/>
          </ac:spMkLst>
        </pc:spChg>
      </pc:sldChg>
      <pc:sldChg chg="modSp mod">
        <pc:chgData name="Camila Jara" userId="010d0e8503f983c5" providerId="LiveId" clId="{D8178B82-A81E-4A7D-9777-228B9510CCAF}" dt="2022-11-15T11:55:35.003" v="205" actId="13926"/>
        <pc:sldMkLst>
          <pc:docMk/>
          <pc:sldMk cId="0" sldId="265"/>
        </pc:sldMkLst>
        <pc:spChg chg="mod">
          <ac:chgData name="Camila Jara" userId="010d0e8503f983c5" providerId="LiveId" clId="{D8178B82-A81E-4A7D-9777-228B9510CCAF}" dt="2022-11-15T11:55:35.003" v="205" actId="13926"/>
          <ac:spMkLst>
            <pc:docMk/>
            <pc:sldMk cId="0" sldId="265"/>
            <ac:spMk id="85" creationId="{00000000-0000-0000-0000-000000000000}"/>
          </ac:spMkLst>
        </pc:spChg>
      </pc:sldChg>
      <pc:sldChg chg="addSp delSp">
        <pc:chgData name="Camila Jara" userId="010d0e8503f983c5" providerId="LiveId" clId="{D8178B82-A81E-4A7D-9777-228B9510CCAF}" dt="2022-11-14T19:59:02.504" v="55"/>
        <pc:sldMkLst>
          <pc:docMk/>
          <pc:sldMk cId="0" sldId="267"/>
        </pc:sldMkLst>
        <pc:picChg chg="add del">
          <ac:chgData name="Camila Jara" userId="010d0e8503f983c5" providerId="LiveId" clId="{D8178B82-A81E-4A7D-9777-228B9510CCAF}" dt="2022-11-14T19:59:02.504" v="55"/>
          <ac:picMkLst>
            <pc:docMk/>
            <pc:sldMk cId="0" sldId="267"/>
            <ac:picMk id="2" creationId="{8180D5BF-CDAB-7752-A72D-5A5997E13C73}"/>
          </ac:picMkLst>
        </pc:picChg>
      </pc:sldChg>
      <pc:sldChg chg="addSp delSp modSp mod delAnim">
        <pc:chgData name="Camila Jara" userId="010d0e8503f983c5" providerId="LiveId" clId="{D8178B82-A81E-4A7D-9777-228B9510CCAF}" dt="2022-11-15T13:03:12.392" v="827" actId="1076"/>
        <pc:sldMkLst>
          <pc:docMk/>
          <pc:sldMk cId="1338031121" sldId="270"/>
        </pc:sldMkLst>
        <pc:spChg chg="add mod">
          <ac:chgData name="Camila Jara" userId="010d0e8503f983c5" providerId="LiveId" clId="{D8178B82-A81E-4A7D-9777-228B9510CCAF}" dt="2022-11-15T13:03:12.392" v="827" actId="1076"/>
          <ac:spMkLst>
            <pc:docMk/>
            <pc:sldMk cId="1338031121" sldId="270"/>
            <ac:spMk id="2" creationId="{66173337-16D4-0B10-ADD4-D3B6C88A82F1}"/>
          </ac:spMkLst>
        </pc:spChg>
        <pc:spChg chg="del mod">
          <ac:chgData name="Camila Jara" userId="010d0e8503f983c5" providerId="LiveId" clId="{D8178B82-A81E-4A7D-9777-228B9510CCAF}" dt="2022-11-15T12:59:36.766" v="824" actId="478"/>
          <ac:spMkLst>
            <pc:docMk/>
            <pc:sldMk cId="1338031121" sldId="270"/>
            <ac:spMk id="3" creationId="{5A8586B6-22CB-86FB-22FA-A94F73C0E365}"/>
          </ac:spMkLst>
        </pc:spChg>
        <pc:spChg chg="add mod">
          <ac:chgData name="Camila Jara" userId="010d0e8503f983c5" providerId="LiveId" clId="{D8178B82-A81E-4A7D-9777-228B9510CCAF}" dt="2022-11-15T13:03:12.392" v="827" actId="1076"/>
          <ac:spMkLst>
            <pc:docMk/>
            <pc:sldMk cId="1338031121" sldId="270"/>
            <ac:spMk id="4" creationId="{46BC8D30-A8CC-393D-1585-3654AE09B665}"/>
          </ac:spMkLst>
        </pc:spChg>
        <pc:spChg chg="add mod">
          <ac:chgData name="Camila Jara" userId="010d0e8503f983c5" providerId="LiveId" clId="{D8178B82-A81E-4A7D-9777-228B9510CCAF}" dt="2022-11-15T13:03:12.392" v="827" actId="1076"/>
          <ac:spMkLst>
            <pc:docMk/>
            <pc:sldMk cId="1338031121" sldId="270"/>
            <ac:spMk id="5" creationId="{CB1FFA24-D926-3278-C703-60138DF6A266}"/>
          </ac:spMkLst>
        </pc:spChg>
        <pc:spChg chg="add mod">
          <ac:chgData name="Camila Jara" userId="010d0e8503f983c5" providerId="LiveId" clId="{D8178B82-A81E-4A7D-9777-228B9510CCAF}" dt="2022-11-15T13:03:12.392" v="827" actId="1076"/>
          <ac:spMkLst>
            <pc:docMk/>
            <pc:sldMk cId="1338031121" sldId="270"/>
            <ac:spMk id="6" creationId="{D6837615-5B33-79D2-4F6F-8E6C6A6F774D}"/>
          </ac:spMkLst>
        </pc:spChg>
      </pc:sldChg>
      <pc:sldChg chg="addSp delSp modSp mod">
        <pc:chgData name="Camila Jara" userId="010d0e8503f983c5" providerId="LiveId" clId="{D8178B82-A81E-4A7D-9777-228B9510CCAF}" dt="2022-11-15T11:55:11.092" v="203" actId="13926"/>
        <pc:sldMkLst>
          <pc:docMk/>
          <pc:sldMk cId="1991826428" sldId="271"/>
        </pc:sldMkLst>
        <pc:spChg chg="mod">
          <ac:chgData name="Camila Jara" userId="010d0e8503f983c5" providerId="LiveId" clId="{D8178B82-A81E-4A7D-9777-228B9510CCAF}" dt="2022-11-15T11:55:11.092" v="203" actId="13926"/>
          <ac:spMkLst>
            <pc:docMk/>
            <pc:sldMk cId="1991826428" sldId="271"/>
            <ac:spMk id="85" creationId="{00000000-0000-0000-0000-000000000000}"/>
          </ac:spMkLst>
        </pc:spChg>
        <pc:picChg chg="add del">
          <ac:chgData name="Camila Jara" userId="010d0e8503f983c5" providerId="LiveId" clId="{D8178B82-A81E-4A7D-9777-228B9510CCAF}" dt="2022-11-14T19:54:34.852" v="3"/>
          <ac:picMkLst>
            <pc:docMk/>
            <pc:sldMk cId="1991826428" sldId="271"/>
            <ac:picMk id="2" creationId="{52EBE572-C4B2-E827-287E-39DB84E91DF1}"/>
          </ac:picMkLst>
        </pc:picChg>
        <pc:picChg chg="add del">
          <ac:chgData name="Camila Jara" userId="010d0e8503f983c5" providerId="LiveId" clId="{D8178B82-A81E-4A7D-9777-228B9510CCAF}" dt="2022-11-14T19:54:43.373" v="7"/>
          <ac:picMkLst>
            <pc:docMk/>
            <pc:sldMk cId="1991826428" sldId="271"/>
            <ac:picMk id="3" creationId="{6434FCAF-B64D-7554-373B-3B09AAB1AA1D}"/>
          </ac:picMkLst>
        </pc:picChg>
      </pc:sldChg>
      <pc:sldChg chg="add del setBg">
        <pc:chgData name="Camila Jara" userId="010d0e8503f983c5" providerId="LiveId" clId="{D8178B82-A81E-4A7D-9777-228B9510CCAF}" dt="2022-11-14T19:55:19.164" v="13"/>
        <pc:sldMkLst>
          <pc:docMk/>
          <pc:sldMk cId="202838149" sldId="272"/>
        </pc:sldMkLst>
      </pc:sldChg>
      <pc:sldChg chg="add del setBg">
        <pc:chgData name="Camila Jara" userId="010d0e8503f983c5" providerId="LiveId" clId="{D8178B82-A81E-4A7D-9777-228B9510CCAF}" dt="2022-11-14T19:55:09.858" v="11"/>
        <pc:sldMkLst>
          <pc:docMk/>
          <pc:sldMk cId="1006907111" sldId="272"/>
        </pc:sldMkLst>
      </pc:sldChg>
      <pc:sldChg chg="modSp add mod">
        <pc:chgData name="Camila Jara" userId="010d0e8503f983c5" providerId="LiveId" clId="{D8178B82-A81E-4A7D-9777-228B9510CCAF}" dt="2022-11-15T11:55:25.074" v="204" actId="13926"/>
        <pc:sldMkLst>
          <pc:docMk/>
          <pc:sldMk cId="1280262440" sldId="272"/>
        </pc:sldMkLst>
        <pc:spChg chg="mod">
          <ac:chgData name="Camila Jara" userId="010d0e8503f983c5" providerId="LiveId" clId="{D8178B82-A81E-4A7D-9777-228B9510CCAF}" dt="2022-11-15T11:55:25.074" v="204" actId="13926"/>
          <ac:spMkLst>
            <pc:docMk/>
            <pc:sldMk cId="1280262440" sldId="272"/>
            <ac:spMk id="85" creationId="{00000000-0000-0000-0000-000000000000}"/>
          </ac:spMkLst>
        </pc:spChg>
      </pc:sldChg>
      <pc:sldChg chg="add del setBg">
        <pc:chgData name="Camila Jara" userId="010d0e8503f983c5" providerId="LiveId" clId="{D8178B82-A81E-4A7D-9777-228B9510CCAF}" dt="2022-11-14T19:54:30.277" v="1"/>
        <pc:sldMkLst>
          <pc:docMk/>
          <pc:sldMk cId="2050896420" sldId="272"/>
        </pc:sldMkLst>
      </pc:sldChg>
      <pc:sldChg chg="add del setBg">
        <pc:chgData name="Camila Jara" userId="010d0e8503f983c5" providerId="LiveId" clId="{D8178B82-A81E-4A7D-9777-228B9510CCAF}" dt="2022-11-14T19:54:41.582" v="5"/>
        <pc:sldMkLst>
          <pc:docMk/>
          <pc:sldMk cId="2586573603" sldId="272"/>
        </pc:sldMkLst>
      </pc:sldChg>
      <pc:sldChg chg="modSp add mod">
        <pc:chgData name="Camila Jara" userId="010d0e8503f983c5" providerId="LiveId" clId="{D8178B82-A81E-4A7D-9777-228B9510CCAF}" dt="2022-11-15T12:33:21.124" v="820" actId="207"/>
        <pc:sldMkLst>
          <pc:docMk/>
          <pc:sldMk cId="771317814" sldId="273"/>
        </pc:sldMkLst>
        <pc:spChg chg="mod">
          <ac:chgData name="Camila Jara" userId="010d0e8503f983c5" providerId="LiveId" clId="{D8178B82-A81E-4A7D-9777-228B9510CCAF}" dt="2022-11-15T12:33:21.124" v="820" actId="207"/>
          <ac:spMkLst>
            <pc:docMk/>
            <pc:sldMk cId="771317814" sldId="273"/>
            <ac:spMk id="85" creationId="{00000000-0000-0000-0000-000000000000}"/>
          </ac:spMkLst>
        </pc:spChg>
      </pc:sldChg>
      <pc:sldChg chg="add del setBg">
        <pc:chgData name="Camila Jara" userId="010d0e8503f983c5" providerId="LiveId" clId="{D8178B82-A81E-4A7D-9777-228B9510CCAF}" dt="2022-11-14T19:59:00.316" v="53"/>
        <pc:sldMkLst>
          <pc:docMk/>
          <pc:sldMk cId="863255511" sldId="273"/>
        </pc:sldMkLst>
      </pc:sldChg>
      <pc:sldChg chg="add del setBg">
        <pc:chgData name="Camila Jara" userId="010d0e8503f983c5" providerId="LiveId" clId="{D8178B82-A81E-4A7D-9777-228B9510CCAF}" dt="2022-11-14T19:59:08.497" v="57"/>
        <pc:sldMkLst>
          <pc:docMk/>
          <pc:sldMk cId="1072369332" sldId="273"/>
        </pc:sldMkLst>
      </pc:sldChg>
      <pc:sldChg chg="add del setBg">
        <pc:chgData name="Camila Jara" userId="010d0e8503f983c5" providerId="LiveId" clId="{D8178B82-A81E-4A7D-9777-228B9510CCAF}" dt="2022-11-14T19:55:08.770" v="10"/>
        <pc:sldMkLst>
          <pc:docMk/>
          <pc:sldMk cId="1969555398" sldId="273"/>
        </pc:sldMkLst>
      </pc:sldChg>
      <pc:sldChg chg="add del setBg">
        <pc:chgData name="Camila Jara" userId="010d0e8503f983c5" providerId="LiveId" clId="{D8178B82-A81E-4A7D-9777-228B9510CCAF}" dt="2022-11-15T12:04:27.595" v="469"/>
        <pc:sldMkLst>
          <pc:docMk/>
          <pc:sldMk cId="738034851" sldId="274"/>
        </pc:sldMkLst>
      </pc:sldChg>
      <pc:sldChg chg="modSp add mod">
        <pc:chgData name="Camila Jara" userId="010d0e8503f983c5" providerId="LiveId" clId="{D8178B82-A81E-4A7D-9777-228B9510CCAF}" dt="2022-11-15T12:15:00.989" v="734" actId="20577"/>
        <pc:sldMkLst>
          <pc:docMk/>
          <pc:sldMk cId="3543119621" sldId="274"/>
        </pc:sldMkLst>
        <pc:spChg chg="mod">
          <ac:chgData name="Camila Jara" userId="010d0e8503f983c5" providerId="LiveId" clId="{D8178B82-A81E-4A7D-9777-228B9510CCAF}" dt="2022-11-15T12:15:00.989" v="734" actId="20577"/>
          <ac:spMkLst>
            <pc:docMk/>
            <pc:sldMk cId="3543119621" sldId="274"/>
            <ac:spMk id="85" creationId="{00000000-0000-0000-0000-000000000000}"/>
          </ac:spMkLst>
        </pc:spChg>
      </pc:sldChg>
      <pc:sldChg chg="add modAnim">
        <pc:chgData name="Camila Jara" userId="010d0e8503f983c5" providerId="LiveId" clId="{D8178B82-A81E-4A7D-9777-228B9510CCAF}" dt="2022-11-15T12:59:50.326" v="825"/>
        <pc:sldMkLst>
          <pc:docMk/>
          <pc:sldMk cId="177242642" sldId="275"/>
        </pc:sldMkLst>
      </pc:sldChg>
      <pc:sldChg chg="add del setBg">
        <pc:chgData name="Camila Jara" userId="010d0e8503f983c5" providerId="LiveId" clId="{D8178B82-A81E-4A7D-9777-228B9510CCAF}" dt="2022-11-15T12:59:30.639" v="822"/>
        <pc:sldMkLst>
          <pc:docMk/>
          <pc:sldMk cId="1176845953" sldId="275"/>
        </pc:sldMkLst>
      </pc:sldChg>
    </pc:docChg>
  </pc:docChgLst>
  <pc:docChgLst>
    <pc:chgData name="Camila Jara" userId="010d0e8503f983c5" providerId="LiveId" clId="{52256CA8-44F8-4029-8A12-0F42EB8781D4}"/>
    <pc:docChg chg="undo redo custSel addSld delSld modSld sldOrd">
      <pc:chgData name="Camila Jara" userId="010d0e8503f983c5" providerId="LiveId" clId="{52256CA8-44F8-4029-8A12-0F42EB8781D4}" dt="2023-05-22T19:56:20.220" v="923" actId="1036"/>
      <pc:docMkLst>
        <pc:docMk/>
      </pc:docMkLst>
      <pc:sldChg chg="addSp delSp modSp mod">
        <pc:chgData name="Camila Jara" userId="010d0e8503f983c5" providerId="LiveId" clId="{52256CA8-44F8-4029-8A12-0F42EB8781D4}" dt="2023-05-22T19:15:31.058" v="66" actId="1037"/>
        <pc:sldMkLst>
          <pc:docMk/>
          <pc:sldMk cId="0" sldId="256"/>
        </pc:sldMkLst>
        <pc:spChg chg="add del mod">
          <ac:chgData name="Camila Jara" userId="010d0e8503f983c5" providerId="LiveId" clId="{52256CA8-44F8-4029-8A12-0F42EB8781D4}" dt="2023-05-22T19:13:55.437" v="10"/>
          <ac:spMkLst>
            <pc:docMk/>
            <pc:sldMk cId="0" sldId="256"/>
            <ac:spMk id="2" creationId="{9F94F828-BC8F-F07A-C8B8-9DC2D6720A5F}"/>
          </ac:spMkLst>
        </pc:spChg>
        <pc:spChg chg="add del mod">
          <ac:chgData name="Camila Jara" userId="010d0e8503f983c5" providerId="LiveId" clId="{52256CA8-44F8-4029-8A12-0F42EB8781D4}" dt="2023-05-22T19:15:19.800" v="59" actId="478"/>
          <ac:spMkLst>
            <pc:docMk/>
            <pc:sldMk cId="0" sldId="256"/>
            <ac:spMk id="4" creationId="{F0D75A55-AA0F-FFF7-FE0C-41B74C287EAF}"/>
          </ac:spMkLst>
        </pc:spChg>
        <pc:spChg chg="add mod">
          <ac:chgData name="Camila Jara" userId="010d0e8503f983c5" providerId="LiveId" clId="{52256CA8-44F8-4029-8A12-0F42EB8781D4}" dt="2023-05-22T19:15:08.212" v="44" actId="1035"/>
          <ac:spMkLst>
            <pc:docMk/>
            <pc:sldMk cId="0" sldId="256"/>
            <ac:spMk id="6" creationId="{712E7E80-B657-DEE6-A8F2-C19E780F9F8C}"/>
          </ac:spMkLst>
        </pc:spChg>
        <pc:spChg chg="add mod">
          <ac:chgData name="Camila Jara" userId="010d0e8503f983c5" providerId="LiveId" clId="{52256CA8-44F8-4029-8A12-0F42EB8781D4}" dt="2023-05-22T19:15:31.058" v="66" actId="1037"/>
          <ac:spMkLst>
            <pc:docMk/>
            <pc:sldMk cId="0" sldId="256"/>
            <ac:spMk id="7" creationId="{EB668D6D-740F-CA20-55C6-9AB9786CE374}"/>
          </ac:spMkLst>
        </pc:spChg>
        <pc:spChg chg="mod">
          <ac:chgData name="Camila Jara" userId="010d0e8503f983c5" providerId="LiveId" clId="{52256CA8-44F8-4029-8A12-0F42EB8781D4}" dt="2023-05-22T19:14:50.209" v="31" actId="2711"/>
          <ac:spMkLst>
            <pc:docMk/>
            <pc:sldMk cId="0" sldId="256"/>
            <ac:spMk id="16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15:15.818" v="58" actId="20577"/>
          <ac:spMkLst>
            <pc:docMk/>
            <pc:sldMk cId="0" sldId="256"/>
            <ac:spMk id="17" creationId="{00000000-0000-0000-0000-000000000000}"/>
          </ac:spMkLst>
        </pc:spChg>
        <pc:spChg chg="del">
          <ac:chgData name="Camila Jara" userId="010d0e8503f983c5" providerId="LiveId" clId="{52256CA8-44F8-4029-8A12-0F42EB8781D4}" dt="2023-05-22T19:12:34.706" v="5" actId="478"/>
          <ac:spMkLst>
            <pc:docMk/>
            <pc:sldMk cId="0" sldId="256"/>
            <ac:spMk id="19" creationId="{00000000-0000-0000-0000-000000000000}"/>
          </ac:spMkLst>
        </pc:spChg>
        <pc:picChg chg="add del">
          <ac:chgData name="Camila Jara" userId="010d0e8503f983c5" providerId="LiveId" clId="{52256CA8-44F8-4029-8A12-0F42EB8781D4}" dt="2023-05-22T19:13:58.279" v="12"/>
          <ac:picMkLst>
            <pc:docMk/>
            <pc:sldMk cId="0" sldId="256"/>
            <ac:picMk id="3" creationId="{B1E83C00-23E3-1CD6-33E0-8B50DF9532AA}"/>
          </ac:picMkLst>
        </pc:picChg>
      </pc:sldChg>
      <pc:sldChg chg="delSp modSp mod">
        <pc:chgData name="Camila Jara" userId="010d0e8503f983c5" providerId="LiveId" clId="{52256CA8-44F8-4029-8A12-0F42EB8781D4}" dt="2023-05-22T19:22:27.840" v="310" actId="478"/>
        <pc:sldMkLst>
          <pc:docMk/>
          <pc:sldMk cId="0" sldId="257"/>
        </pc:sldMkLst>
        <pc:spChg chg="mod">
          <ac:chgData name="Camila Jara" userId="010d0e8503f983c5" providerId="LiveId" clId="{52256CA8-44F8-4029-8A12-0F42EB8781D4}" dt="2023-05-22T19:21:49.435" v="306" actId="2711"/>
          <ac:spMkLst>
            <pc:docMk/>
            <pc:sldMk cId="0" sldId="257"/>
            <ac:spMk id="24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22:15.360" v="308" actId="207"/>
          <ac:spMkLst>
            <pc:docMk/>
            <pc:sldMk cId="0" sldId="257"/>
            <ac:spMk id="25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22:18.636" v="309" actId="207"/>
          <ac:spMkLst>
            <pc:docMk/>
            <pc:sldMk cId="0" sldId="257"/>
            <ac:spMk id="27" creationId="{00000000-0000-0000-0000-000000000000}"/>
          </ac:spMkLst>
        </pc:spChg>
        <pc:spChg chg="del">
          <ac:chgData name="Camila Jara" userId="010d0e8503f983c5" providerId="LiveId" clId="{52256CA8-44F8-4029-8A12-0F42EB8781D4}" dt="2023-05-22T19:22:27.840" v="310" actId="478"/>
          <ac:spMkLst>
            <pc:docMk/>
            <pc:sldMk cId="0" sldId="257"/>
            <ac:spMk id="28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21:49.435" v="306" actId="2711"/>
          <ac:spMkLst>
            <pc:docMk/>
            <pc:sldMk cId="0" sldId="257"/>
            <ac:spMk id="29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21:49.435" v="306" actId="2711"/>
          <ac:spMkLst>
            <pc:docMk/>
            <pc:sldMk cId="0" sldId="257"/>
            <ac:spMk id="30" creationId="{00000000-0000-0000-0000-000000000000}"/>
          </ac:spMkLst>
        </pc:spChg>
      </pc:sldChg>
      <pc:sldChg chg="del">
        <pc:chgData name="Camila Jara" userId="010d0e8503f983c5" providerId="LiveId" clId="{52256CA8-44F8-4029-8A12-0F42EB8781D4}" dt="2023-05-22T19:16:42.871" v="74" actId="47"/>
        <pc:sldMkLst>
          <pc:docMk/>
          <pc:sldMk cId="0" sldId="258"/>
        </pc:sldMkLst>
      </pc:sldChg>
      <pc:sldChg chg="modSp mod">
        <pc:chgData name="Camila Jara" userId="010d0e8503f983c5" providerId="LiveId" clId="{52256CA8-44F8-4029-8A12-0F42EB8781D4}" dt="2023-05-22T19:24:34.072" v="331" actId="207"/>
        <pc:sldMkLst>
          <pc:docMk/>
          <pc:sldMk cId="0" sldId="261"/>
        </pc:sldMkLst>
        <pc:spChg chg="mod">
          <ac:chgData name="Camila Jara" userId="010d0e8503f983c5" providerId="LiveId" clId="{52256CA8-44F8-4029-8A12-0F42EB8781D4}" dt="2023-05-22T19:24:34.072" v="331" actId="207"/>
          <ac:spMkLst>
            <pc:docMk/>
            <pc:sldMk cId="0" sldId="261"/>
            <ac:spMk id="53" creationId="{00000000-0000-0000-0000-000000000000}"/>
          </ac:spMkLst>
        </pc:spChg>
      </pc:sldChg>
      <pc:sldChg chg="del">
        <pc:chgData name="Camila Jara" userId="010d0e8503f983c5" providerId="LiveId" clId="{52256CA8-44F8-4029-8A12-0F42EB8781D4}" dt="2023-05-22T19:52:02.775" v="854" actId="47"/>
        <pc:sldMkLst>
          <pc:docMk/>
          <pc:sldMk cId="0" sldId="265"/>
        </pc:sldMkLst>
      </pc:sldChg>
      <pc:sldChg chg="modSp mod">
        <pc:chgData name="Camila Jara" userId="010d0e8503f983c5" providerId="LiveId" clId="{52256CA8-44F8-4029-8A12-0F42EB8781D4}" dt="2023-05-22T19:27:49.736" v="391" actId="20577"/>
        <pc:sldMkLst>
          <pc:docMk/>
          <pc:sldMk cId="0" sldId="269"/>
        </pc:sldMkLst>
        <pc:spChg chg="mod">
          <ac:chgData name="Camila Jara" userId="010d0e8503f983c5" providerId="LiveId" clId="{52256CA8-44F8-4029-8A12-0F42EB8781D4}" dt="2023-05-22T19:27:49.736" v="391" actId="20577"/>
          <ac:spMkLst>
            <pc:docMk/>
            <pc:sldMk cId="0" sldId="269"/>
            <ac:spMk id="58" creationId="{00000000-0000-0000-0000-000000000000}"/>
          </ac:spMkLst>
        </pc:spChg>
      </pc:sldChg>
      <pc:sldChg chg="addSp delSp modSp mod modNotesTx">
        <pc:chgData name="Camila Jara" userId="010d0e8503f983c5" providerId="LiveId" clId="{52256CA8-44F8-4029-8A12-0F42EB8781D4}" dt="2023-05-22T19:42:47.513" v="695" actId="179"/>
        <pc:sldMkLst>
          <pc:docMk/>
          <pc:sldMk cId="1338031121" sldId="270"/>
        </pc:sldMkLst>
        <pc:spChg chg="del">
          <ac:chgData name="Camila Jara" userId="010d0e8503f983c5" providerId="LiveId" clId="{52256CA8-44F8-4029-8A12-0F42EB8781D4}" dt="2023-05-22T19:31:53.167" v="489" actId="478"/>
          <ac:spMkLst>
            <pc:docMk/>
            <pc:sldMk cId="1338031121" sldId="270"/>
            <ac:spMk id="2" creationId="{66173337-16D4-0B10-ADD4-D3B6C88A82F1}"/>
          </ac:spMkLst>
        </pc:spChg>
        <pc:spChg chg="del">
          <ac:chgData name="Camila Jara" userId="010d0e8503f983c5" providerId="LiveId" clId="{52256CA8-44F8-4029-8A12-0F42EB8781D4}" dt="2023-05-22T19:31:53.167" v="489" actId="478"/>
          <ac:spMkLst>
            <pc:docMk/>
            <pc:sldMk cId="1338031121" sldId="270"/>
            <ac:spMk id="4" creationId="{46BC8D30-A8CC-393D-1585-3654AE09B665}"/>
          </ac:spMkLst>
        </pc:spChg>
        <pc:spChg chg="del">
          <ac:chgData name="Camila Jara" userId="010d0e8503f983c5" providerId="LiveId" clId="{52256CA8-44F8-4029-8A12-0F42EB8781D4}" dt="2023-05-22T19:31:53.167" v="489" actId="478"/>
          <ac:spMkLst>
            <pc:docMk/>
            <pc:sldMk cId="1338031121" sldId="270"/>
            <ac:spMk id="5" creationId="{CB1FFA24-D926-3278-C703-60138DF6A266}"/>
          </ac:spMkLst>
        </pc:spChg>
        <pc:spChg chg="del">
          <ac:chgData name="Camila Jara" userId="010d0e8503f983c5" providerId="LiveId" clId="{52256CA8-44F8-4029-8A12-0F42EB8781D4}" dt="2023-05-22T19:31:53.167" v="489" actId="478"/>
          <ac:spMkLst>
            <pc:docMk/>
            <pc:sldMk cId="1338031121" sldId="270"/>
            <ac:spMk id="6" creationId="{D6837615-5B33-79D2-4F6F-8E6C6A6F774D}"/>
          </ac:spMkLst>
        </pc:spChg>
        <pc:spChg chg="add mod">
          <ac:chgData name="Camila Jara" userId="010d0e8503f983c5" providerId="LiveId" clId="{52256CA8-44F8-4029-8A12-0F42EB8781D4}" dt="2023-05-22T19:34:17.191" v="536" actId="403"/>
          <ac:spMkLst>
            <pc:docMk/>
            <pc:sldMk cId="1338031121" sldId="270"/>
            <ac:spMk id="7" creationId="{D6B69D28-2E75-57A3-9AB0-690C24C4281E}"/>
          </ac:spMkLst>
        </pc:spChg>
        <pc:spChg chg="add mod">
          <ac:chgData name="Camila Jara" userId="010d0e8503f983c5" providerId="LiveId" clId="{52256CA8-44F8-4029-8A12-0F42EB8781D4}" dt="2023-05-22T19:37:23.961" v="557" actId="1076"/>
          <ac:spMkLst>
            <pc:docMk/>
            <pc:sldMk cId="1338031121" sldId="270"/>
            <ac:spMk id="9" creationId="{B6565317-DABB-C44A-D9E9-EDE8CAA68C46}"/>
          </ac:spMkLst>
        </pc:spChg>
        <pc:spChg chg="add mod">
          <ac:chgData name="Camila Jara" userId="010d0e8503f983c5" providerId="LiveId" clId="{52256CA8-44F8-4029-8A12-0F42EB8781D4}" dt="2023-05-22T19:42:36.832" v="692" actId="179"/>
          <ac:spMkLst>
            <pc:docMk/>
            <pc:sldMk cId="1338031121" sldId="270"/>
            <ac:spMk id="11" creationId="{5EF652D2-8A66-56B0-85C7-3BC6033A1447}"/>
          </ac:spMkLst>
        </pc:spChg>
        <pc:spChg chg="add mod">
          <ac:chgData name="Camila Jara" userId="010d0e8503f983c5" providerId="LiveId" clId="{52256CA8-44F8-4029-8A12-0F42EB8781D4}" dt="2023-05-22T19:42:42.117" v="694" actId="179"/>
          <ac:spMkLst>
            <pc:docMk/>
            <pc:sldMk cId="1338031121" sldId="270"/>
            <ac:spMk id="13" creationId="{9C785D3A-98B5-F376-1299-B43985DF67B9}"/>
          </ac:spMkLst>
        </pc:spChg>
        <pc:spChg chg="add mod">
          <ac:chgData name="Camila Jara" userId="010d0e8503f983c5" providerId="LiveId" clId="{52256CA8-44F8-4029-8A12-0F42EB8781D4}" dt="2023-05-22T19:42:47.513" v="695" actId="179"/>
          <ac:spMkLst>
            <pc:docMk/>
            <pc:sldMk cId="1338031121" sldId="270"/>
            <ac:spMk id="15" creationId="{88104B9F-0185-6BA3-3DFF-A0E65F95E886}"/>
          </ac:spMkLst>
        </pc:spChg>
        <pc:spChg chg="mod">
          <ac:chgData name="Camila Jara" userId="010d0e8503f983c5" providerId="LiveId" clId="{52256CA8-44F8-4029-8A12-0F42EB8781D4}" dt="2023-05-22T19:28:46.432" v="420" actId="20577"/>
          <ac:spMkLst>
            <pc:docMk/>
            <pc:sldMk cId="1338031121" sldId="270"/>
            <ac:spMk id="76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34:09.622" v="518" actId="2711"/>
          <ac:spMkLst>
            <pc:docMk/>
            <pc:sldMk cId="1338031121" sldId="270"/>
            <ac:spMk id="77" creationId="{00000000-0000-0000-0000-000000000000}"/>
          </ac:spMkLst>
        </pc:spChg>
      </pc:sldChg>
      <pc:sldChg chg="del">
        <pc:chgData name="Camila Jara" userId="010d0e8503f983c5" providerId="LiveId" clId="{52256CA8-44F8-4029-8A12-0F42EB8781D4}" dt="2023-05-22T19:52:09.897" v="855" actId="47"/>
        <pc:sldMkLst>
          <pc:docMk/>
          <pc:sldMk cId="1991826428" sldId="271"/>
        </pc:sldMkLst>
      </pc:sldChg>
      <pc:sldChg chg="del">
        <pc:chgData name="Camila Jara" userId="010d0e8503f983c5" providerId="LiveId" clId="{52256CA8-44F8-4029-8A12-0F42EB8781D4}" dt="2023-05-22T19:53:30.312" v="862" actId="47"/>
        <pc:sldMkLst>
          <pc:docMk/>
          <pc:sldMk cId="771317814" sldId="273"/>
        </pc:sldMkLst>
      </pc:sldChg>
      <pc:sldChg chg="addSp delSp modSp mod modShow">
        <pc:chgData name="Camila Jara" userId="010d0e8503f983c5" providerId="LiveId" clId="{52256CA8-44F8-4029-8A12-0F42EB8781D4}" dt="2023-05-22T19:54:53.701" v="905" actId="729"/>
        <pc:sldMkLst>
          <pc:docMk/>
          <pc:sldMk cId="3543119621" sldId="274"/>
        </pc:sldMkLst>
        <pc:spChg chg="add mod">
          <ac:chgData name="Camila Jara" userId="010d0e8503f983c5" providerId="LiveId" clId="{52256CA8-44F8-4029-8A12-0F42EB8781D4}" dt="2023-05-22T19:54:49.074" v="904" actId="1035"/>
          <ac:spMkLst>
            <pc:docMk/>
            <pc:sldMk cId="3543119621" sldId="274"/>
            <ac:spMk id="2" creationId="{572B97B5-46F5-E105-0206-848CE0AECB8E}"/>
          </ac:spMkLst>
        </pc:spChg>
        <pc:spChg chg="add mod">
          <ac:chgData name="Camila Jara" userId="010d0e8503f983c5" providerId="LiveId" clId="{52256CA8-44F8-4029-8A12-0F42EB8781D4}" dt="2023-05-22T19:54:49.074" v="904" actId="1035"/>
          <ac:spMkLst>
            <pc:docMk/>
            <pc:sldMk cId="3543119621" sldId="274"/>
            <ac:spMk id="3" creationId="{38107474-6CDF-2E07-D39E-39687B84D245}"/>
          </ac:spMkLst>
        </pc:spChg>
        <pc:spChg chg="del">
          <ac:chgData name="Camila Jara" userId="010d0e8503f983c5" providerId="LiveId" clId="{52256CA8-44F8-4029-8A12-0F42EB8781D4}" dt="2023-05-22T19:54:41.159" v="893" actId="478"/>
          <ac:spMkLst>
            <pc:docMk/>
            <pc:sldMk cId="3543119621" sldId="274"/>
            <ac:spMk id="84" creationId="{00000000-0000-0000-0000-000000000000}"/>
          </ac:spMkLst>
        </pc:spChg>
        <pc:spChg chg="mod">
          <ac:chgData name="Camila Jara" userId="010d0e8503f983c5" providerId="LiveId" clId="{52256CA8-44F8-4029-8A12-0F42EB8781D4}" dt="2023-05-22T19:54:33.049" v="873" actId="1076"/>
          <ac:spMkLst>
            <pc:docMk/>
            <pc:sldMk cId="3543119621" sldId="274"/>
            <ac:spMk id="85" creationId="{00000000-0000-0000-0000-000000000000}"/>
          </ac:spMkLst>
        </pc:spChg>
      </pc:sldChg>
      <pc:sldChg chg="del ord">
        <pc:chgData name="Camila Jara" userId="010d0e8503f983c5" providerId="LiveId" clId="{52256CA8-44F8-4029-8A12-0F42EB8781D4}" dt="2023-05-22T19:44:39.981" v="710" actId="47"/>
        <pc:sldMkLst>
          <pc:docMk/>
          <pc:sldMk cId="177242642" sldId="275"/>
        </pc:sldMkLst>
      </pc:sldChg>
      <pc:sldChg chg="modSp mod">
        <pc:chgData name="Camila Jara" userId="010d0e8503f983c5" providerId="LiveId" clId="{52256CA8-44F8-4029-8A12-0F42EB8781D4}" dt="2023-05-22T19:21:32.623" v="305" actId="20577"/>
        <pc:sldMkLst>
          <pc:docMk/>
          <pc:sldMk cId="0" sldId="276"/>
        </pc:sldMkLst>
        <pc:spChg chg="mod">
          <ac:chgData name="Camila Jara" userId="010d0e8503f983c5" providerId="LiveId" clId="{52256CA8-44F8-4029-8A12-0F42EB8781D4}" dt="2023-05-22T19:16:29.725" v="72" actId="207"/>
          <ac:spMkLst>
            <pc:docMk/>
            <pc:sldMk cId="0" sldId="276"/>
            <ac:spMk id="2" creationId="{D8481848-EFF5-4CCC-AFCE-9FC47627AEB5}"/>
          </ac:spMkLst>
        </pc:spChg>
        <pc:spChg chg="mod">
          <ac:chgData name="Camila Jara" userId="010d0e8503f983c5" providerId="LiveId" clId="{52256CA8-44F8-4029-8A12-0F42EB8781D4}" dt="2023-05-22T19:21:32.623" v="305" actId="20577"/>
          <ac:spMkLst>
            <pc:docMk/>
            <pc:sldMk cId="0" sldId="276"/>
            <ac:spMk id="48" creationId="{00000000-0000-0000-0000-000000000000}"/>
          </ac:spMkLst>
        </pc:spChg>
      </pc:sldChg>
      <pc:sldChg chg="modSp mod setBg">
        <pc:chgData name="Camila Jara" userId="010d0e8503f983c5" providerId="LiveId" clId="{52256CA8-44F8-4029-8A12-0F42EB8781D4}" dt="2023-05-22T19:54:15.915" v="871" actId="123"/>
        <pc:sldMkLst>
          <pc:docMk/>
          <pc:sldMk cId="2017266102" sldId="277"/>
        </pc:sldMkLst>
        <pc:spChg chg="mod">
          <ac:chgData name="Camila Jara" userId="010d0e8503f983c5" providerId="LiveId" clId="{52256CA8-44F8-4029-8A12-0F42EB8781D4}" dt="2023-05-22T19:54:15.915" v="871" actId="123"/>
          <ac:spMkLst>
            <pc:docMk/>
            <pc:sldMk cId="2017266102" sldId="277"/>
            <ac:spMk id="85" creationId="{00000000-0000-0000-0000-000000000000}"/>
          </ac:spMkLst>
        </pc:spChg>
      </pc:sldChg>
      <pc:sldChg chg="add del setBg">
        <pc:chgData name="Camila Jara" userId="010d0e8503f983c5" providerId="LiveId" clId="{52256CA8-44F8-4029-8A12-0F42EB8781D4}" dt="2023-05-22T19:21:00.465" v="293"/>
        <pc:sldMkLst>
          <pc:docMk/>
          <pc:sldMk cId="389954311" sldId="489"/>
        </pc:sldMkLst>
      </pc:sldChg>
      <pc:sldChg chg="add del">
        <pc:chgData name="Camila Jara" userId="010d0e8503f983c5" providerId="LiveId" clId="{52256CA8-44F8-4029-8A12-0F42EB8781D4}" dt="2023-05-22T19:44:41.306" v="711" actId="47"/>
        <pc:sldMkLst>
          <pc:docMk/>
          <pc:sldMk cId="3348747569" sldId="490"/>
        </pc:sldMkLst>
      </pc:sldChg>
      <pc:sldChg chg="add del setBg">
        <pc:chgData name="Camila Jara" userId="010d0e8503f983c5" providerId="LiveId" clId="{52256CA8-44F8-4029-8A12-0F42EB8781D4}" dt="2023-05-22T19:31:48.170" v="487"/>
        <pc:sldMkLst>
          <pc:docMk/>
          <pc:sldMk cId="3793530628" sldId="490"/>
        </pc:sldMkLst>
      </pc:sldChg>
      <pc:sldChg chg="delSp modSp add mod">
        <pc:chgData name="Camila Jara" userId="010d0e8503f983c5" providerId="LiveId" clId="{52256CA8-44F8-4029-8A12-0F42EB8781D4}" dt="2023-05-22T19:43:41.875" v="709" actId="179"/>
        <pc:sldMkLst>
          <pc:docMk/>
          <pc:sldMk cId="530181855" sldId="491"/>
        </pc:sldMkLst>
        <pc:spChg chg="mod">
          <ac:chgData name="Camila Jara" userId="010d0e8503f983c5" providerId="LiveId" clId="{52256CA8-44F8-4029-8A12-0F42EB8781D4}" dt="2023-05-22T19:41:47.901" v="688" actId="20577"/>
          <ac:spMkLst>
            <pc:docMk/>
            <pc:sldMk cId="530181855" sldId="491"/>
            <ac:spMk id="7" creationId="{D6B69D28-2E75-57A3-9AB0-690C24C4281E}"/>
          </ac:spMkLst>
        </pc:spChg>
        <pc:spChg chg="del">
          <ac:chgData name="Camila Jara" userId="010d0e8503f983c5" providerId="LiveId" clId="{52256CA8-44F8-4029-8A12-0F42EB8781D4}" dt="2023-05-22T19:41:34.155" v="676" actId="478"/>
          <ac:spMkLst>
            <pc:docMk/>
            <pc:sldMk cId="530181855" sldId="491"/>
            <ac:spMk id="9" creationId="{B6565317-DABB-C44A-D9E9-EDE8CAA68C46}"/>
          </ac:spMkLst>
        </pc:spChg>
        <pc:spChg chg="mod">
          <ac:chgData name="Camila Jara" userId="010d0e8503f983c5" providerId="LiveId" clId="{52256CA8-44F8-4029-8A12-0F42EB8781D4}" dt="2023-05-22T19:42:56.261" v="697" actId="179"/>
          <ac:spMkLst>
            <pc:docMk/>
            <pc:sldMk cId="530181855" sldId="491"/>
            <ac:spMk id="11" creationId="{5EF652D2-8A66-56B0-85C7-3BC6033A1447}"/>
          </ac:spMkLst>
        </pc:spChg>
        <pc:spChg chg="mod">
          <ac:chgData name="Camila Jara" userId="010d0e8503f983c5" providerId="LiveId" clId="{52256CA8-44F8-4029-8A12-0F42EB8781D4}" dt="2023-05-22T19:43:21.665" v="704" actId="179"/>
          <ac:spMkLst>
            <pc:docMk/>
            <pc:sldMk cId="530181855" sldId="491"/>
            <ac:spMk id="13" creationId="{9C785D3A-98B5-F376-1299-B43985DF67B9}"/>
          </ac:spMkLst>
        </pc:spChg>
        <pc:spChg chg="mod">
          <ac:chgData name="Camila Jara" userId="010d0e8503f983c5" providerId="LiveId" clId="{52256CA8-44F8-4029-8A12-0F42EB8781D4}" dt="2023-05-22T19:43:41.875" v="709" actId="179"/>
          <ac:spMkLst>
            <pc:docMk/>
            <pc:sldMk cId="530181855" sldId="491"/>
            <ac:spMk id="15" creationId="{88104B9F-0185-6BA3-3DFF-A0E65F95E886}"/>
          </ac:spMkLst>
        </pc:spChg>
        <pc:spChg chg="mod">
          <ac:chgData name="Camila Jara" userId="010d0e8503f983c5" providerId="LiveId" clId="{52256CA8-44F8-4029-8A12-0F42EB8781D4}" dt="2023-05-22T19:38:18.742" v="578" actId="20577"/>
          <ac:spMkLst>
            <pc:docMk/>
            <pc:sldMk cId="530181855" sldId="491"/>
            <ac:spMk id="77" creationId="{00000000-0000-0000-0000-000000000000}"/>
          </ac:spMkLst>
        </pc:spChg>
      </pc:sldChg>
      <pc:sldChg chg="add del setBg">
        <pc:chgData name="Camila Jara" userId="010d0e8503f983c5" providerId="LiveId" clId="{52256CA8-44F8-4029-8A12-0F42EB8781D4}" dt="2023-05-22T19:38:06.027" v="568"/>
        <pc:sldMkLst>
          <pc:docMk/>
          <pc:sldMk cId="953898310" sldId="491"/>
        </pc:sldMkLst>
      </pc:sldChg>
      <pc:sldChg chg="add del setBg">
        <pc:chgData name="Camila Jara" userId="010d0e8503f983c5" providerId="LiveId" clId="{52256CA8-44F8-4029-8A12-0F42EB8781D4}" dt="2023-05-22T19:44:57.784" v="713"/>
        <pc:sldMkLst>
          <pc:docMk/>
          <pc:sldMk cId="1974153834" sldId="492"/>
        </pc:sldMkLst>
      </pc:sldChg>
      <pc:sldChg chg="modSp add mod">
        <pc:chgData name="Camila Jara" userId="010d0e8503f983c5" providerId="LiveId" clId="{52256CA8-44F8-4029-8A12-0F42EB8781D4}" dt="2023-05-22T19:49:44.755" v="826" actId="20577"/>
        <pc:sldMkLst>
          <pc:docMk/>
          <pc:sldMk cId="2960832744" sldId="492"/>
        </pc:sldMkLst>
        <pc:spChg chg="mod">
          <ac:chgData name="Camila Jara" userId="010d0e8503f983c5" providerId="LiveId" clId="{52256CA8-44F8-4029-8A12-0F42EB8781D4}" dt="2023-05-22T19:49:44.755" v="826" actId="20577"/>
          <ac:spMkLst>
            <pc:docMk/>
            <pc:sldMk cId="2960832744" sldId="492"/>
            <ac:spMk id="7" creationId="{D6B69D28-2E75-57A3-9AB0-690C24C4281E}"/>
          </ac:spMkLst>
        </pc:spChg>
        <pc:spChg chg="mod">
          <ac:chgData name="Camila Jara" userId="010d0e8503f983c5" providerId="LiveId" clId="{52256CA8-44F8-4029-8A12-0F42EB8781D4}" dt="2023-05-22T19:47:37.427" v="795"/>
          <ac:spMkLst>
            <pc:docMk/>
            <pc:sldMk cId="2960832744" sldId="492"/>
            <ac:spMk id="11" creationId="{5EF652D2-8A66-56B0-85C7-3BC6033A1447}"/>
          </ac:spMkLst>
        </pc:spChg>
        <pc:spChg chg="mod">
          <ac:chgData name="Camila Jara" userId="010d0e8503f983c5" providerId="LiveId" clId="{52256CA8-44F8-4029-8A12-0F42EB8781D4}" dt="2023-05-22T19:48:40.366" v="824" actId="1036"/>
          <ac:spMkLst>
            <pc:docMk/>
            <pc:sldMk cId="2960832744" sldId="492"/>
            <ac:spMk id="13" creationId="{9C785D3A-98B5-F376-1299-B43985DF67B9}"/>
          </ac:spMkLst>
        </pc:spChg>
        <pc:spChg chg="mod">
          <ac:chgData name="Camila Jara" userId="010d0e8503f983c5" providerId="LiveId" clId="{52256CA8-44F8-4029-8A12-0F42EB8781D4}" dt="2023-05-22T19:48:37.134" v="817" actId="1076"/>
          <ac:spMkLst>
            <pc:docMk/>
            <pc:sldMk cId="2960832744" sldId="492"/>
            <ac:spMk id="15" creationId="{88104B9F-0185-6BA3-3DFF-A0E65F95E886}"/>
          </ac:spMkLst>
        </pc:spChg>
        <pc:spChg chg="mod">
          <ac:chgData name="Camila Jara" userId="010d0e8503f983c5" providerId="LiveId" clId="{52256CA8-44F8-4029-8A12-0F42EB8781D4}" dt="2023-05-22T19:45:32.320" v="720" actId="20577"/>
          <ac:spMkLst>
            <pc:docMk/>
            <pc:sldMk cId="2960832744" sldId="492"/>
            <ac:spMk id="77" creationId="{00000000-0000-0000-0000-000000000000}"/>
          </ac:spMkLst>
        </pc:spChg>
      </pc:sldChg>
      <pc:sldChg chg="addSp delSp modSp add mod">
        <pc:chgData name="Camila Jara" userId="010d0e8503f983c5" providerId="LiveId" clId="{52256CA8-44F8-4029-8A12-0F42EB8781D4}" dt="2023-05-22T19:56:20.220" v="923" actId="1036"/>
        <pc:sldMkLst>
          <pc:docMk/>
          <pc:sldMk cId="1796073988" sldId="493"/>
        </pc:sldMkLst>
        <pc:spChg chg="add mod">
          <ac:chgData name="Camila Jara" userId="010d0e8503f983c5" providerId="LiveId" clId="{52256CA8-44F8-4029-8A12-0F42EB8781D4}" dt="2023-05-22T19:56:20.220" v="923" actId="1036"/>
          <ac:spMkLst>
            <pc:docMk/>
            <pc:sldMk cId="1796073988" sldId="493"/>
            <ac:spMk id="3" creationId="{49E725C1-AFDB-D69A-ACCC-92C7D6BCBA64}"/>
          </ac:spMkLst>
        </pc:spChg>
        <pc:spChg chg="mod">
          <ac:chgData name="Camila Jara" userId="010d0e8503f983c5" providerId="LiveId" clId="{52256CA8-44F8-4029-8A12-0F42EB8781D4}" dt="2023-05-22T19:51:08.001" v="850" actId="1036"/>
          <ac:spMkLst>
            <pc:docMk/>
            <pc:sldMk cId="1796073988" sldId="493"/>
            <ac:spMk id="7" creationId="{D6B69D28-2E75-57A3-9AB0-690C24C4281E}"/>
          </ac:spMkLst>
        </pc:spChg>
        <pc:spChg chg="del mod">
          <ac:chgData name="Camila Jara" userId="010d0e8503f983c5" providerId="LiveId" clId="{52256CA8-44F8-4029-8A12-0F42EB8781D4}" dt="2023-05-22T19:55:43.929" v="907" actId="478"/>
          <ac:spMkLst>
            <pc:docMk/>
            <pc:sldMk cId="1796073988" sldId="493"/>
            <ac:spMk id="11" creationId="{5EF652D2-8A66-56B0-85C7-3BC6033A1447}"/>
          </ac:spMkLst>
        </pc:spChg>
        <pc:spChg chg="del">
          <ac:chgData name="Camila Jara" userId="010d0e8503f983c5" providerId="LiveId" clId="{52256CA8-44F8-4029-8A12-0F42EB8781D4}" dt="2023-05-22T19:52:21.947" v="856" actId="478"/>
          <ac:spMkLst>
            <pc:docMk/>
            <pc:sldMk cId="1796073988" sldId="493"/>
            <ac:spMk id="13" creationId="{9C785D3A-98B5-F376-1299-B43985DF67B9}"/>
          </ac:spMkLst>
        </pc:spChg>
        <pc:spChg chg="del">
          <ac:chgData name="Camila Jara" userId="010d0e8503f983c5" providerId="LiveId" clId="{52256CA8-44F8-4029-8A12-0F42EB8781D4}" dt="2023-05-22T19:52:23.397" v="857" actId="478"/>
          <ac:spMkLst>
            <pc:docMk/>
            <pc:sldMk cId="1796073988" sldId="493"/>
            <ac:spMk id="15" creationId="{88104B9F-0185-6BA3-3DFF-A0E65F95E886}"/>
          </ac:spMkLst>
        </pc:spChg>
        <pc:spChg chg="mod">
          <ac:chgData name="Camila Jara" userId="010d0e8503f983c5" providerId="LiveId" clId="{52256CA8-44F8-4029-8A12-0F42EB8781D4}" dt="2023-05-22T19:50:57.682" v="841" actId="1076"/>
          <ac:spMkLst>
            <pc:docMk/>
            <pc:sldMk cId="1796073988" sldId="493"/>
            <ac:spMk id="74" creationId="{00000000-0000-0000-0000-000000000000}"/>
          </ac:spMkLst>
        </pc:spChg>
      </pc:sldChg>
      <pc:sldChg chg="add del setBg">
        <pc:chgData name="Camila Jara" userId="010d0e8503f983c5" providerId="LiveId" clId="{52256CA8-44F8-4029-8A12-0F42EB8781D4}" dt="2023-05-22T19:49:58.386" v="828"/>
        <pc:sldMkLst>
          <pc:docMk/>
          <pc:sldMk cId="4123608986" sldId="493"/>
        </pc:sldMkLst>
      </pc:sldChg>
    </pc:docChg>
  </pc:docChgLst>
  <pc:docChgLst>
    <pc:chgData name="Camila Jara" userId="010d0e8503f983c5" providerId="LiveId" clId="{B5D98F22-AB3D-4FE4-9D84-8EFB09DD51B2}"/>
    <pc:docChg chg="custSel delSld modSld">
      <pc:chgData name="Camila Jara" userId="010d0e8503f983c5" providerId="LiveId" clId="{B5D98F22-AB3D-4FE4-9D84-8EFB09DD51B2}" dt="2022-11-10T14:46:05.444" v="46" actId="47"/>
      <pc:docMkLst>
        <pc:docMk/>
      </pc:docMkLst>
      <pc:sldChg chg="modSp mod">
        <pc:chgData name="Camila Jara" userId="010d0e8503f983c5" providerId="LiveId" clId="{B5D98F22-AB3D-4FE4-9D84-8EFB09DD51B2}" dt="2022-11-10T13:43:50.402" v="22" actId="20577"/>
        <pc:sldMkLst>
          <pc:docMk/>
          <pc:sldMk cId="0" sldId="258"/>
        </pc:sldMkLst>
        <pc:spChg chg="mod">
          <ac:chgData name="Camila Jara" userId="010d0e8503f983c5" providerId="LiveId" clId="{B5D98F22-AB3D-4FE4-9D84-8EFB09DD51B2}" dt="2022-11-10T13:43:50.402" v="22" actId="20577"/>
          <ac:spMkLst>
            <pc:docMk/>
            <pc:sldMk cId="0" sldId="258"/>
            <ac:spMk id="36" creationId="{00000000-0000-0000-0000-000000000000}"/>
          </ac:spMkLst>
        </pc:spChg>
      </pc:sldChg>
      <pc:sldChg chg="modSp mod">
        <pc:chgData name="Camila Jara" userId="010d0e8503f983c5" providerId="LiveId" clId="{B5D98F22-AB3D-4FE4-9D84-8EFB09DD51B2}" dt="2022-11-10T11:59:26.713" v="2" actId="20577"/>
        <pc:sldMkLst>
          <pc:docMk/>
          <pc:sldMk cId="0" sldId="264"/>
        </pc:sldMkLst>
        <pc:spChg chg="mod">
          <ac:chgData name="Camila Jara" userId="010d0e8503f983c5" providerId="LiveId" clId="{B5D98F22-AB3D-4FE4-9D84-8EFB09DD51B2}" dt="2022-11-10T11:59:26.713" v="2" actId="20577"/>
          <ac:spMkLst>
            <pc:docMk/>
            <pc:sldMk cId="0" sldId="264"/>
            <ac:spMk id="77" creationId="{00000000-0000-0000-0000-000000000000}"/>
          </ac:spMkLst>
        </pc:spChg>
      </pc:sldChg>
      <pc:sldChg chg="modSp mod">
        <pc:chgData name="Camila Jara" userId="010d0e8503f983c5" providerId="LiveId" clId="{B5D98F22-AB3D-4FE4-9D84-8EFB09DD51B2}" dt="2022-11-10T13:57:51.048" v="45" actId="123"/>
        <pc:sldMkLst>
          <pc:docMk/>
          <pc:sldMk cId="0" sldId="265"/>
        </pc:sldMkLst>
        <pc:spChg chg="mod">
          <ac:chgData name="Camila Jara" userId="010d0e8503f983c5" providerId="LiveId" clId="{B5D98F22-AB3D-4FE4-9D84-8EFB09DD51B2}" dt="2022-11-10T13:57:51.048" v="45" actId="123"/>
          <ac:spMkLst>
            <pc:docMk/>
            <pc:sldMk cId="0" sldId="265"/>
            <ac:spMk id="85" creationId="{00000000-0000-0000-0000-000000000000}"/>
          </ac:spMkLst>
        </pc:spChg>
      </pc:sldChg>
      <pc:sldChg chg="del mod modShow">
        <pc:chgData name="Camila Jara" userId="010d0e8503f983c5" providerId="LiveId" clId="{B5D98F22-AB3D-4FE4-9D84-8EFB09DD51B2}" dt="2022-11-10T14:46:05.444" v="46" actId="47"/>
        <pc:sldMkLst>
          <pc:docMk/>
          <pc:sldMk cId="0" sldId="266"/>
        </pc:sldMkLst>
      </pc:sldChg>
    </pc:docChg>
  </pc:docChgLst>
  <pc:docChgLst>
    <pc:chgData name="Camila Jara" userId="010d0e8503f983c5" providerId="LiveId" clId="{064B042C-4335-4DB9-B6DD-2638A1B2CD35}"/>
    <pc:docChg chg="undo custSel addSld delSld modSld sldOrd">
      <pc:chgData name="Camila Jara" userId="010d0e8503f983c5" providerId="LiveId" clId="{064B042C-4335-4DB9-B6DD-2638A1B2CD35}" dt="2023-11-15T19:38:43.531" v="1714" actId="729"/>
      <pc:docMkLst>
        <pc:docMk/>
      </pc:docMkLst>
      <pc:sldChg chg="modSp mod">
        <pc:chgData name="Camila Jara" userId="010d0e8503f983c5" providerId="LiveId" clId="{064B042C-4335-4DB9-B6DD-2638A1B2CD35}" dt="2023-11-15T13:29:04.698" v="1402" actId="20577"/>
        <pc:sldMkLst>
          <pc:docMk/>
          <pc:sldMk cId="0" sldId="256"/>
        </pc:sldMkLst>
        <pc:spChg chg="mod">
          <ac:chgData name="Camila Jara" userId="010d0e8503f983c5" providerId="LiveId" clId="{064B042C-4335-4DB9-B6DD-2638A1B2CD35}" dt="2023-11-14T17:51:33.188" v="70" actId="20577"/>
          <ac:spMkLst>
            <pc:docMk/>
            <pc:sldMk cId="0" sldId="256"/>
            <ac:spMk id="7" creationId="{EB668D6D-740F-CA20-55C6-9AB9786CE374}"/>
          </ac:spMkLst>
        </pc:spChg>
        <pc:spChg chg="mod">
          <ac:chgData name="Camila Jara" userId="010d0e8503f983c5" providerId="LiveId" clId="{064B042C-4335-4DB9-B6DD-2638A1B2CD35}" dt="2023-11-15T13:29:04.698" v="1402" actId="20577"/>
          <ac:spMkLst>
            <pc:docMk/>
            <pc:sldMk cId="0" sldId="256"/>
            <ac:spMk id="16" creationId="{00000000-0000-0000-0000-000000000000}"/>
          </ac:spMkLst>
        </pc:spChg>
      </pc:sldChg>
      <pc:sldChg chg="addSp delSp modSp mod ord modShow">
        <pc:chgData name="Camila Jara" userId="010d0e8503f983c5" providerId="LiveId" clId="{064B042C-4335-4DB9-B6DD-2638A1B2CD35}" dt="2023-11-15T19:38:43.531" v="1714" actId="729"/>
        <pc:sldMkLst>
          <pc:docMk/>
          <pc:sldMk cId="0" sldId="261"/>
        </pc:sldMkLst>
        <pc:spChg chg="add mod">
          <ac:chgData name="Camila Jara" userId="010d0e8503f983c5" providerId="LiveId" clId="{064B042C-4335-4DB9-B6DD-2638A1B2CD35}" dt="2023-11-14T19:49:55.496" v="435" actId="1076"/>
          <ac:spMkLst>
            <pc:docMk/>
            <pc:sldMk cId="0" sldId="261"/>
            <ac:spMk id="5" creationId="{0B750342-7965-4550-9586-6C428E67B509}"/>
          </ac:spMkLst>
        </pc:spChg>
        <pc:spChg chg="add mod">
          <ac:chgData name="Camila Jara" userId="010d0e8503f983c5" providerId="LiveId" clId="{064B042C-4335-4DB9-B6DD-2638A1B2CD35}" dt="2023-11-14T20:19:24.409" v="821" actId="1037"/>
          <ac:spMkLst>
            <pc:docMk/>
            <pc:sldMk cId="0" sldId="261"/>
            <ac:spMk id="6" creationId="{AEF30A6D-279A-4C6F-B640-92C20BF059D4}"/>
          </ac:spMkLst>
        </pc:spChg>
        <pc:spChg chg="mod">
          <ac:chgData name="Camila Jara" userId="010d0e8503f983c5" providerId="LiveId" clId="{064B042C-4335-4DB9-B6DD-2638A1B2CD35}" dt="2023-11-14T20:19:13.435" v="812" actId="1076"/>
          <ac:spMkLst>
            <pc:docMk/>
            <pc:sldMk cId="0" sldId="261"/>
            <ac:spMk id="53" creationId="{00000000-0000-0000-0000-000000000000}"/>
          </ac:spMkLst>
        </pc:spChg>
        <pc:spChg chg="del">
          <ac:chgData name="Camila Jara" userId="010d0e8503f983c5" providerId="LiveId" clId="{064B042C-4335-4DB9-B6DD-2638A1B2CD35}" dt="2023-11-14T20:19:04.439" v="810" actId="478"/>
          <ac:spMkLst>
            <pc:docMk/>
            <pc:sldMk cId="0" sldId="261"/>
            <ac:spMk id="55" creationId="{00000000-0000-0000-0000-000000000000}"/>
          </ac:spMkLst>
        </pc:spChg>
      </pc:sldChg>
      <pc:sldChg chg="add del mod ord modShow">
        <pc:chgData name="Camila Jara" userId="010d0e8503f983c5" providerId="LiveId" clId="{064B042C-4335-4DB9-B6DD-2638A1B2CD35}" dt="2023-11-14T19:49:57.867" v="436" actId="47"/>
        <pc:sldMkLst>
          <pc:docMk/>
          <pc:sldMk cId="0" sldId="269"/>
        </pc:sldMkLst>
      </pc:sldChg>
      <pc:sldChg chg="addSp delSp del">
        <pc:chgData name="Camila Jara" userId="010d0e8503f983c5" providerId="LiveId" clId="{064B042C-4335-4DB9-B6DD-2638A1B2CD35}" dt="2023-11-14T19:06:35.081" v="311" actId="47"/>
        <pc:sldMkLst>
          <pc:docMk/>
          <pc:sldMk cId="1338031121" sldId="270"/>
        </pc:sldMkLst>
        <pc:picChg chg="add del">
          <ac:chgData name="Camila Jara" userId="010d0e8503f983c5" providerId="LiveId" clId="{064B042C-4335-4DB9-B6DD-2638A1B2CD35}" dt="2023-11-14T19:01:40.744" v="190"/>
          <ac:picMkLst>
            <pc:docMk/>
            <pc:sldMk cId="1338031121" sldId="270"/>
            <ac:picMk id="2" creationId="{9ED0B69C-FD41-40F4-A26A-20E2DE32AB83}"/>
          </ac:picMkLst>
        </pc:picChg>
      </pc:sldChg>
      <pc:sldChg chg="del">
        <pc:chgData name="Camila Jara" userId="010d0e8503f983c5" providerId="LiveId" clId="{064B042C-4335-4DB9-B6DD-2638A1B2CD35}" dt="2023-11-14T19:00:03.984" v="166" actId="47"/>
        <pc:sldMkLst>
          <pc:docMk/>
          <pc:sldMk cId="3543119621" sldId="274"/>
        </pc:sldMkLst>
      </pc:sldChg>
      <pc:sldChg chg="mod modShow">
        <pc:chgData name="Camila Jara" userId="010d0e8503f983c5" providerId="LiveId" clId="{064B042C-4335-4DB9-B6DD-2638A1B2CD35}" dt="2023-11-15T13:28:49.259" v="1399" actId="729"/>
        <pc:sldMkLst>
          <pc:docMk/>
          <pc:sldMk cId="0" sldId="276"/>
        </pc:sldMkLst>
      </pc:sldChg>
      <pc:sldChg chg="modSp mod">
        <pc:chgData name="Camila Jara" userId="010d0e8503f983c5" providerId="LiveId" clId="{064B042C-4335-4DB9-B6DD-2638A1B2CD35}" dt="2023-11-15T14:39:17.153" v="1697" actId="20577"/>
        <pc:sldMkLst>
          <pc:docMk/>
          <pc:sldMk cId="2017266102" sldId="277"/>
        </pc:sldMkLst>
        <pc:spChg chg="mod">
          <ac:chgData name="Camila Jara" userId="010d0e8503f983c5" providerId="LiveId" clId="{064B042C-4335-4DB9-B6DD-2638A1B2CD35}" dt="2023-11-15T13:47:21.539" v="1533" actId="20577"/>
          <ac:spMkLst>
            <pc:docMk/>
            <pc:sldMk cId="2017266102" sldId="277"/>
            <ac:spMk id="84" creationId="{00000000-0000-0000-0000-000000000000}"/>
          </ac:spMkLst>
        </pc:spChg>
        <pc:spChg chg="mod">
          <ac:chgData name="Camila Jara" userId="010d0e8503f983c5" providerId="LiveId" clId="{064B042C-4335-4DB9-B6DD-2638A1B2CD35}" dt="2023-11-15T14:39:17.153" v="1697" actId="20577"/>
          <ac:spMkLst>
            <pc:docMk/>
            <pc:sldMk cId="2017266102" sldId="277"/>
            <ac:spMk id="85" creationId="{00000000-0000-0000-0000-000000000000}"/>
          </ac:spMkLst>
        </pc:spChg>
      </pc:sldChg>
      <pc:sldChg chg="modSp mod ord">
        <pc:chgData name="Camila Jara" userId="010d0e8503f983c5" providerId="LiveId" clId="{064B042C-4335-4DB9-B6DD-2638A1B2CD35}" dt="2023-11-14T19:01:21.724" v="184" actId="20577"/>
        <pc:sldMkLst>
          <pc:docMk/>
          <pc:sldMk cId="389954311" sldId="489"/>
        </pc:sldMkLst>
        <pc:spChg chg="mod">
          <ac:chgData name="Camila Jara" userId="010d0e8503f983c5" providerId="LiveId" clId="{064B042C-4335-4DB9-B6DD-2638A1B2CD35}" dt="2023-11-14T19:01:21.724" v="184" actId="20577"/>
          <ac:spMkLst>
            <pc:docMk/>
            <pc:sldMk cId="389954311" sldId="489"/>
            <ac:spMk id="16" creationId="{00000000-0000-0000-0000-000000000000}"/>
          </ac:spMkLst>
        </pc:spChg>
      </pc:sldChg>
      <pc:sldChg chg="del">
        <pc:chgData name="Camila Jara" userId="010d0e8503f983c5" providerId="LiveId" clId="{064B042C-4335-4DB9-B6DD-2638A1B2CD35}" dt="2023-11-14T20:18:30.957" v="809" actId="47"/>
        <pc:sldMkLst>
          <pc:docMk/>
          <pc:sldMk cId="530181855" sldId="491"/>
        </pc:sldMkLst>
      </pc:sldChg>
      <pc:sldChg chg="del">
        <pc:chgData name="Camila Jara" userId="010d0e8503f983c5" providerId="LiveId" clId="{064B042C-4335-4DB9-B6DD-2638A1B2CD35}" dt="2023-11-14T19:06:45.675" v="313" actId="47"/>
        <pc:sldMkLst>
          <pc:docMk/>
          <pc:sldMk cId="2960832744" sldId="492"/>
        </pc:sldMkLst>
      </pc:sldChg>
      <pc:sldChg chg="del">
        <pc:chgData name="Camila Jara" userId="010d0e8503f983c5" providerId="LiveId" clId="{064B042C-4335-4DB9-B6DD-2638A1B2CD35}" dt="2023-11-14T19:06:41.880" v="312" actId="47"/>
        <pc:sldMkLst>
          <pc:docMk/>
          <pc:sldMk cId="1796073988" sldId="493"/>
        </pc:sldMkLst>
      </pc:sldChg>
      <pc:sldChg chg="addSp delSp modSp new mod setBg">
        <pc:chgData name="Camila Jara" userId="010d0e8503f983c5" providerId="LiveId" clId="{064B042C-4335-4DB9-B6DD-2638A1B2CD35}" dt="2023-11-15T19:38:36.620" v="1713" actId="20577"/>
        <pc:sldMkLst>
          <pc:docMk/>
          <pc:sldMk cId="904745075" sldId="494"/>
        </pc:sldMkLst>
        <pc:spChg chg="add mod">
          <ac:chgData name="Camila Jara" userId="010d0e8503f983c5" providerId="LiveId" clId="{064B042C-4335-4DB9-B6DD-2638A1B2CD35}" dt="2023-11-15T13:35:54.812" v="1437" actId="1035"/>
          <ac:spMkLst>
            <pc:docMk/>
            <pc:sldMk cId="904745075" sldId="494"/>
            <ac:spMk id="2" creationId="{7A4A54CC-EE1C-4063-B1D6-8D68D4072CE0}"/>
          </ac:spMkLst>
        </pc:spChg>
        <pc:spChg chg="add mod">
          <ac:chgData name="Camila Jara" userId="010d0e8503f983c5" providerId="LiveId" clId="{064B042C-4335-4DB9-B6DD-2638A1B2CD35}" dt="2023-11-15T19:38:36.620" v="1713" actId="20577"/>
          <ac:spMkLst>
            <pc:docMk/>
            <pc:sldMk cId="904745075" sldId="494"/>
            <ac:spMk id="4" creationId="{F752925C-505A-47D6-A743-0434E9B2A729}"/>
          </ac:spMkLst>
        </pc:spChg>
        <pc:spChg chg="add del mod">
          <ac:chgData name="Camila Jara" userId="010d0e8503f983c5" providerId="LiveId" clId="{064B042C-4335-4DB9-B6DD-2638A1B2CD35}" dt="2023-11-14T20:25:18.771" v="927" actId="478"/>
          <ac:spMkLst>
            <pc:docMk/>
            <pc:sldMk cId="904745075" sldId="494"/>
            <ac:spMk id="6" creationId="{51BE9657-4270-49D6-BC9C-D639FD962F50}"/>
          </ac:spMkLst>
        </pc:spChg>
      </pc:sldChg>
      <pc:sldChg chg="add del setBg">
        <pc:chgData name="Camila Jara" userId="010d0e8503f983c5" providerId="LiveId" clId="{064B042C-4335-4DB9-B6DD-2638A1B2CD35}" dt="2023-11-14T19:01:44.794" v="192"/>
        <pc:sldMkLst>
          <pc:docMk/>
          <pc:sldMk cId="48919591" sldId="495"/>
        </pc:sldMkLst>
      </pc:sldChg>
      <pc:sldChg chg="add del setBg">
        <pc:chgData name="Camila Jara" userId="010d0e8503f983c5" providerId="LiveId" clId="{064B042C-4335-4DB9-B6DD-2638A1B2CD35}" dt="2023-11-14T19:01:39.242" v="188"/>
        <pc:sldMkLst>
          <pc:docMk/>
          <pc:sldMk cId="2368099338" sldId="495"/>
        </pc:sldMkLst>
      </pc:sldChg>
      <pc:sldChg chg="modSp add mod">
        <pc:chgData name="Camila Jara" userId="010d0e8503f983c5" providerId="LiveId" clId="{064B042C-4335-4DB9-B6DD-2638A1B2CD35}" dt="2023-11-14T19:02:42.593" v="273" actId="6549"/>
        <pc:sldMkLst>
          <pc:docMk/>
          <pc:sldMk cId="2904292655" sldId="495"/>
        </pc:sldMkLst>
        <pc:spChg chg="mod">
          <ac:chgData name="Camila Jara" userId="010d0e8503f983c5" providerId="LiveId" clId="{064B042C-4335-4DB9-B6DD-2638A1B2CD35}" dt="2023-11-14T19:02:42.593" v="273" actId="6549"/>
          <ac:spMkLst>
            <pc:docMk/>
            <pc:sldMk cId="2904292655" sldId="495"/>
            <ac:spMk id="16" creationId="{00000000-0000-0000-0000-000000000000}"/>
          </ac:spMkLst>
        </pc:spChg>
      </pc:sldChg>
      <pc:sldChg chg="add del setBg">
        <pc:chgData name="Camila Jara" userId="010d0e8503f983c5" providerId="LiveId" clId="{064B042C-4335-4DB9-B6DD-2638A1B2CD35}" dt="2023-11-14T19:02:57.264" v="277"/>
        <pc:sldMkLst>
          <pc:docMk/>
          <pc:sldMk cId="2899494030" sldId="496"/>
        </pc:sldMkLst>
      </pc:sldChg>
      <pc:sldChg chg="addSp delSp modSp add mod">
        <pc:chgData name="Camila Jara" userId="010d0e8503f983c5" providerId="LiveId" clId="{064B042C-4335-4DB9-B6DD-2638A1B2CD35}" dt="2023-11-14T20:22:26.693" v="890" actId="6549"/>
        <pc:sldMkLst>
          <pc:docMk/>
          <pc:sldMk cId="3072581987" sldId="496"/>
        </pc:sldMkLst>
        <pc:spChg chg="add del">
          <ac:chgData name="Camila Jara" userId="010d0e8503f983c5" providerId="LiveId" clId="{064B042C-4335-4DB9-B6DD-2638A1B2CD35}" dt="2023-11-14T20:10:51.812" v="682" actId="478"/>
          <ac:spMkLst>
            <pc:docMk/>
            <pc:sldMk cId="3072581987" sldId="496"/>
            <ac:spMk id="2" creationId="{6BF138A2-8FD9-4147-A80C-03DF878CB6E7}"/>
          </ac:spMkLst>
        </pc:spChg>
        <pc:spChg chg="add del mod">
          <ac:chgData name="Camila Jara" userId="010d0e8503f983c5" providerId="LiveId" clId="{064B042C-4335-4DB9-B6DD-2638A1B2CD35}" dt="2023-11-14T20:10:49.926" v="681" actId="478"/>
          <ac:spMkLst>
            <pc:docMk/>
            <pc:sldMk cId="3072581987" sldId="496"/>
            <ac:spMk id="3" creationId="{358EE1A6-F49C-4778-808B-5A480E645529}"/>
          </ac:spMkLst>
        </pc:spChg>
        <pc:spChg chg="add del mod">
          <ac:chgData name="Camila Jara" userId="010d0e8503f983c5" providerId="LiveId" clId="{064B042C-4335-4DB9-B6DD-2638A1B2CD35}" dt="2023-11-14T20:10:45.781" v="680" actId="478"/>
          <ac:spMkLst>
            <pc:docMk/>
            <pc:sldMk cId="3072581987" sldId="496"/>
            <ac:spMk id="4" creationId="{E62B8D02-8757-4CB0-AB32-141BD1079D0F}"/>
          </ac:spMkLst>
        </pc:spChg>
        <pc:spChg chg="add del">
          <ac:chgData name="Camila Jara" userId="010d0e8503f983c5" providerId="LiveId" clId="{064B042C-4335-4DB9-B6DD-2638A1B2CD35}" dt="2023-11-14T20:10:59.741" v="684"/>
          <ac:spMkLst>
            <pc:docMk/>
            <pc:sldMk cId="3072581987" sldId="496"/>
            <ac:spMk id="5" creationId="{7B81AD6B-078A-4A96-B741-95292D83122D}"/>
          </ac:spMkLst>
        </pc:spChg>
        <pc:spChg chg="add del mod">
          <ac:chgData name="Camila Jara" userId="010d0e8503f983c5" providerId="LiveId" clId="{064B042C-4335-4DB9-B6DD-2638A1B2CD35}" dt="2023-11-14T20:11:28.109" v="692" actId="478"/>
          <ac:spMkLst>
            <pc:docMk/>
            <pc:sldMk cId="3072581987" sldId="496"/>
            <ac:spMk id="6" creationId="{F88EA466-BB90-4C07-9DA0-48C74406F97D}"/>
          </ac:spMkLst>
        </pc:spChg>
        <pc:spChg chg="add del mod">
          <ac:chgData name="Camila Jara" userId="010d0e8503f983c5" providerId="LiveId" clId="{064B042C-4335-4DB9-B6DD-2638A1B2CD35}" dt="2023-11-14T20:22:26.693" v="890" actId="6549"/>
          <ac:spMkLst>
            <pc:docMk/>
            <pc:sldMk cId="3072581987" sldId="496"/>
            <ac:spMk id="53" creationId="{00000000-0000-0000-0000-000000000000}"/>
          </ac:spMkLst>
        </pc:spChg>
      </pc:sldChg>
      <pc:sldChg chg="add del">
        <pc:chgData name="Camila Jara" userId="010d0e8503f983c5" providerId="LiveId" clId="{064B042C-4335-4DB9-B6DD-2638A1B2CD35}" dt="2023-11-14T19:43:25.746" v="319" actId="47"/>
        <pc:sldMkLst>
          <pc:docMk/>
          <pc:sldMk cId="193515193" sldId="497"/>
        </pc:sldMkLst>
      </pc:sldChg>
      <pc:sldChg chg="add del setBg">
        <pc:chgData name="Camila Jara" userId="010d0e8503f983c5" providerId="LiveId" clId="{064B042C-4335-4DB9-B6DD-2638A1B2CD35}" dt="2023-11-14T19:03:04.869" v="280"/>
        <pc:sldMkLst>
          <pc:docMk/>
          <pc:sldMk cId="2841101243" sldId="497"/>
        </pc:sldMkLst>
      </pc:sldChg>
      <pc:sldChg chg="add del">
        <pc:chgData name="Camila Jara" userId="010d0e8503f983c5" providerId="LiveId" clId="{064B042C-4335-4DB9-B6DD-2638A1B2CD35}" dt="2023-11-14T19:43:25.746" v="319" actId="47"/>
        <pc:sldMkLst>
          <pc:docMk/>
          <pc:sldMk cId="468153188" sldId="498"/>
        </pc:sldMkLst>
      </pc:sldChg>
      <pc:sldChg chg="add del setBg">
        <pc:chgData name="Camila Jara" userId="010d0e8503f983c5" providerId="LiveId" clId="{064B042C-4335-4DB9-B6DD-2638A1B2CD35}" dt="2023-11-14T19:03:04.869" v="280"/>
        <pc:sldMkLst>
          <pc:docMk/>
          <pc:sldMk cId="1092970285" sldId="498"/>
        </pc:sldMkLst>
      </pc:sldChg>
      <pc:sldChg chg="add del setBg">
        <pc:chgData name="Camila Jara" userId="010d0e8503f983c5" providerId="LiveId" clId="{064B042C-4335-4DB9-B6DD-2638A1B2CD35}" dt="2023-11-14T19:03:04.869" v="280"/>
        <pc:sldMkLst>
          <pc:docMk/>
          <pc:sldMk cId="326482121" sldId="499"/>
        </pc:sldMkLst>
      </pc:sldChg>
      <pc:sldChg chg="add del">
        <pc:chgData name="Camila Jara" userId="010d0e8503f983c5" providerId="LiveId" clId="{064B042C-4335-4DB9-B6DD-2638A1B2CD35}" dt="2023-11-14T19:43:25.746" v="319" actId="47"/>
        <pc:sldMkLst>
          <pc:docMk/>
          <pc:sldMk cId="3712314089" sldId="499"/>
        </pc:sldMkLst>
      </pc:sldChg>
      <pc:sldChg chg="modSp add mod">
        <pc:chgData name="Camila Jara" userId="010d0e8503f983c5" providerId="LiveId" clId="{064B042C-4335-4DB9-B6DD-2638A1B2CD35}" dt="2023-11-14T20:14:13.597" v="765" actId="1036"/>
        <pc:sldMkLst>
          <pc:docMk/>
          <pc:sldMk cId="2626595515" sldId="500"/>
        </pc:sldMkLst>
        <pc:spChg chg="mod">
          <ac:chgData name="Camila Jara" userId="010d0e8503f983c5" providerId="LiveId" clId="{064B042C-4335-4DB9-B6DD-2638A1B2CD35}" dt="2023-11-14T20:14:13.597" v="765" actId="1036"/>
          <ac:spMkLst>
            <pc:docMk/>
            <pc:sldMk cId="2626595515" sldId="500"/>
            <ac:spMk id="16" creationId="{00000000-0000-0000-0000-000000000000}"/>
          </ac:spMkLst>
        </pc:spChg>
      </pc:sldChg>
      <pc:sldChg chg="add del setBg">
        <pc:chgData name="Camila Jara" userId="010d0e8503f983c5" providerId="LiveId" clId="{064B042C-4335-4DB9-B6DD-2638A1B2CD35}" dt="2023-11-14T19:04:29.597" v="283"/>
        <pc:sldMkLst>
          <pc:docMk/>
          <pc:sldMk cId="3260399484" sldId="500"/>
        </pc:sldMkLst>
      </pc:sldChg>
      <pc:sldChg chg="addSp delSp modSp add mod modShow">
        <pc:chgData name="Camila Jara" userId="010d0e8503f983c5" providerId="LiveId" clId="{064B042C-4335-4DB9-B6DD-2638A1B2CD35}" dt="2023-11-14T20:34:17.555" v="1250" actId="20577"/>
        <pc:sldMkLst>
          <pc:docMk/>
          <pc:sldMk cId="484892706" sldId="501"/>
        </pc:sldMkLst>
        <pc:spChg chg="add del">
          <ac:chgData name="Camila Jara" userId="010d0e8503f983c5" providerId="LiveId" clId="{064B042C-4335-4DB9-B6DD-2638A1B2CD35}" dt="2023-11-14T20:31:18.045" v="1035" actId="22"/>
          <ac:spMkLst>
            <pc:docMk/>
            <pc:sldMk cId="484892706" sldId="501"/>
            <ac:spMk id="9" creationId="{D31B9F3B-B910-4805-9AA5-62351DF6B995}"/>
          </ac:spMkLst>
        </pc:spChg>
        <pc:spChg chg="add mod">
          <ac:chgData name="Camila Jara" userId="010d0e8503f983c5" providerId="LiveId" clId="{064B042C-4335-4DB9-B6DD-2638A1B2CD35}" dt="2023-11-14T20:31:23.362" v="1038" actId="20577"/>
          <ac:spMkLst>
            <pc:docMk/>
            <pc:sldMk cId="484892706" sldId="501"/>
            <ac:spMk id="11" creationId="{80F10D02-8525-4743-ADF4-9F1F3101853F}"/>
          </ac:spMkLst>
        </pc:spChg>
        <pc:spChg chg="add mod">
          <ac:chgData name="Camila Jara" userId="010d0e8503f983c5" providerId="LiveId" clId="{064B042C-4335-4DB9-B6DD-2638A1B2CD35}" dt="2023-11-14T20:34:01.565" v="1220" actId="20577"/>
          <ac:spMkLst>
            <pc:docMk/>
            <pc:sldMk cId="484892706" sldId="501"/>
            <ac:spMk id="13" creationId="{0A0EDD12-9CFE-4F29-91D2-C78DDB7A9379}"/>
          </ac:spMkLst>
        </pc:spChg>
        <pc:spChg chg="mod">
          <ac:chgData name="Camila Jara" userId="010d0e8503f983c5" providerId="LiveId" clId="{064B042C-4335-4DB9-B6DD-2638A1B2CD35}" dt="2023-11-14T20:27:15.462" v="966" actId="20577"/>
          <ac:spMkLst>
            <pc:docMk/>
            <pc:sldMk cId="484892706" sldId="501"/>
            <ac:spMk id="56" creationId="{00000000-0000-0000-0000-000000000000}"/>
          </ac:spMkLst>
        </pc:spChg>
        <pc:spChg chg="mod">
          <ac:chgData name="Camila Jara" userId="010d0e8503f983c5" providerId="LiveId" clId="{064B042C-4335-4DB9-B6DD-2638A1B2CD35}" dt="2023-11-14T20:34:17.555" v="1250" actId="20577"/>
          <ac:spMkLst>
            <pc:docMk/>
            <pc:sldMk cId="484892706" sldId="501"/>
            <ac:spMk id="58" creationId="{00000000-0000-0000-0000-000000000000}"/>
          </ac:spMkLst>
        </pc:spChg>
        <pc:graphicFrameChg chg="add del mod modGraphic">
          <ac:chgData name="Camila Jara" userId="010d0e8503f983c5" providerId="LiveId" clId="{064B042C-4335-4DB9-B6DD-2638A1B2CD35}" dt="2023-11-14T20:30:02.232" v="1003" actId="478"/>
          <ac:graphicFrameMkLst>
            <pc:docMk/>
            <pc:sldMk cId="484892706" sldId="501"/>
            <ac:graphicFrameMk id="2" creationId="{9B36EFB7-C204-476A-82E0-0563A9F468EA}"/>
          </ac:graphicFrameMkLst>
        </pc:graphicFrameChg>
        <pc:graphicFrameChg chg="add del mod">
          <ac:chgData name="Camila Jara" userId="010d0e8503f983c5" providerId="LiveId" clId="{064B042C-4335-4DB9-B6DD-2638A1B2CD35}" dt="2023-11-14T20:30:14.255" v="1007"/>
          <ac:graphicFrameMkLst>
            <pc:docMk/>
            <pc:sldMk cId="484892706" sldId="501"/>
            <ac:graphicFrameMk id="3" creationId="{D3942E2C-6C44-4CC1-8428-6EFA22D07ED3}"/>
          </ac:graphicFrameMkLst>
        </pc:graphicFrameChg>
        <pc:graphicFrameChg chg="add mod modGraphic">
          <ac:chgData name="Camila Jara" userId="010d0e8503f983c5" providerId="LiveId" clId="{064B042C-4335-4DB9-B6DD-2638A1B2CD35}" dt="2023-11-14T20:31:08.853" v="1033" actId="113"/>
          <ac:graphicFrameMkLst>
            <pc:docMk/>
            <pc:sldMk cId="484892706" sldId="501"/>
            <ac:graphicFrameMk id="4" creationId="{D084DB90-E58D-4181-885C-492A5EDAB1C1}"/>
          </ac:graphicFrameMkLst>
        </pc:graphicFrameChg>
      </pc:sldChg>
      <pc:sldChg chg="add del setBg">
        <pc:chgData name="Camila Jara" userId="010d0e8503f983c5" providerId="LiveId" clId="{064B042C-4335-4DB9-B6DD-2638A1B2CD35}" dt="2023-11-14T19:04:29.597" v="283"/>
        <pc:sldMkLst>
          <pc:docMk/>
          <pc:sldMk cId="1172424390" sldId="501"/>
        </pc:sldMkLst>
      </pc:sldChg>
      <pc:sldChg chg="add del setBg">
        <pc:chgData name="Camila Jara" userId="010d0e8503f983c5" providerId="LiveId" clId="{064B042C-4335-4DB9-B6DD-2638A1B2CD35}" dt="2023-11-14T19:04:29.597" v="283"/>
        <pc:sldMkLst>
          <pc:docMk/>
          <pc:sldMk cId="3285884451" sldId="502"/>
        </pc:sldMkLst>
      </pc:sldChg>
      <pc:sldChg chg="addSp delSp modSp add mod">
        <pc:chgData name="Camila Jara" userId="010d0e8503f983c5" providerId="LiveId" clId="{064B042C-4335-4DB9-B6DD-2638A1B2CD35}" dt="2023-11-15T11:58:02.550" v="1398" actId="255"/>
        <pc:sldMkLst>
          <pc:docMk/>
          <pc:sldMk cId="3298902376" sldId="502"/>
        </pc:sldMkLst>
        <pc:spChg chg="add mod">
          <ac:chgData name="Camila Jara" userId="010d0e8503f983c5" providerId="LiveId" clId="{064B042C-4335-4DB9-B6DD-2638A1B2CD35}" dt="2023-11-15T11:58:02.550" v="1398" actId="255"/>
          <ac:spMkLst>
            <pc:docMk/>
            <pc:sldMk cId="3298902376" sldId="502"/>
            <ac:spMk id="5" creationId="{81A321FC-FC78-43C5-B684-C02BA0126E8E}"/>
          </ac:spMkLst>
        </pc:spChg>
        <pc:spChg chg="del">
          <ac:chgData name="Camila Jara" userId="010d0e8503f983c5" providerId="LiveId" clId="{064B042C-4335-4DB9-B6DD-2638A1B2CD35}" dt="2023-11-14T20:18:26.902" v="808" actId="478"/>
          <ac:spMkLst>
            <pc:docMk/>
            <pc:sldMk cId="3298902376" sldId="502"/>
            <ac:spMk id="53" creationId="{00000000-0000-0000-0000-000000000000}"/>
          </ac:spMkLst>
        </pc:spChg>
      </pc:sldChg>
      <pc:sldChg chg="modSp add mod modShow">
        <pc:chgData name="Camila Jara" userId="010d0e8503f983c5" providerId="LiveId" clId="{064B042C-4335-4DB9-B6DD-2638A1B2CD35}" dt="2023-11-15T14:27:23.949" v="1638" actId="20577"/>
        <pc:sldMkLst>
          <pc:docMk/>
          <pc:sldMk cId="1944127328" sldId="503"/>
        </pc:sldMkLst>
        <pc:spChg chg="mod">
          <ac:chgData name="Camila Jara" userId="010d0e8503f983c5" providerId="LiveId" clId="{064B042C-4335-4DB9-B6DD-2638A1B2CD35}" dt="2023-11-15T14:27:23.949" v="1638" actId="20577"/>
          <ac:spMkLst>
            <pc:docMk/>
            <pc:sldMk cId="1944127328" sldId="503"/>
            <ac:spMk id="58" creationId="{00000000-0000-0000-0000-000000000000}"/>
          </ac:spMkLst>
        </pc:spChg>
      </pc:sldChg>
      <pc:sldChg chg="add del setBg">
        <pc:chgData name="Camila Jara" userId="010d0e8503f983c5" providerId="LiveId" clId="{064B042C-4335-4DB9-B6DD-2638A1B2CD35}" dt="2023-11-14T19:43:05.251" v="317"/>
        <pc:sldMkLst>
          <pc:docMk/>
          <pc:sldMk cId="2582677869" sldId="503"/>
        </pc:sldMkLst>
      </pc:sldChg>
      <pc:sldChg chg="addSp modSp add mod">
        <pc:chgData name="Camila Jara" userId="010d0e8503f983c5" providerId="LiveId" clId="{064B042C-4335-4DB9-B6DD-2638A1B2CD35}" dt="2023-11-15T14:28:45.577" v="1691" actId="20577"/>
        <pc:sldMkLst>
          <pc:docMk/>
          <pc:sldMk cId="626166418" sldId="504"/>
        </pc:sldMkLst>
        <pc:spChg chg="add mod">
          <ac:chgData name="Camila Jara" userId="010d0e8503f983c5" providerId="LiveId" clId="{064B042C-4335-4DB9-B6DD-2638A1B2CD35}" dt="2023-11-15T13:42:25.480" v="1521" actId="14100"/>
          <ac:spMkLst>
            <pc:docMk/>
            <pc:sldMk cId="626166418" sldId="504"/>
            <ac:spMk id="6" creationId="{F894326F-5A9E-467F-BC3D-934E035DB65A}"/>
          </ac:spMkLst>
        </pc:spChg>
        <pc:spChg chg="add mod">
          <ac:chgData name="Camila Jara" userId="010d0e8503f983c5" providerId="LiveId" clId="{064B042C-4335-4DB9-B6DD-2638A1B2CD35}" dt="2023-11-15T14:28:45.577" v="1691" actId="20577"/>
          <ac:spMkLst>
            <pc:docMk/>
            <pc:sldMk cId="626166418" sldId="504"/>
            <ac:spMk id="8" creationId="{2FF662EF-1908-4A36-9C55-52A3FAF4BE7A}"/>
          </ac:spMkLst>
        </pc:spChg>
        <pc:spChg chg="add mod">
          <ac:chgData name="Camila Jara" userId="010d0e8503f983c5" providerId="LiveId" clId="{064B042C-4335-4DB9-B6DD-2638A1B2CD35}" dt="2023-11-15T14:26:56.333" v="1637" actId="20577"/>
          <ac:spMkLst>
            <pc:docMk/>
            <pc:sldMk cId="626166418" sldId="504"/>
            <ac:spMk id="10" creationId="{48B9003E-09CE-4FEB-A3D5-EF10C19E0E64}"/>
          </ac:spMkLst>
        </pc:spChg>
        <pc:spChg chg="mod">
          <ac:chgData name="Camila Jara" userId="010d0e8503f983c5" providerId="LiveId" clId="{064B042C-4335-4DB9-B6DD-2638A1B2CD35}" dt="2023-11-14T19:50:04.477" v="438" actId="120"/>
          <ac:spMkLst>
            <pc:docMk/>
            <pc:sldMk cId="626166418" sldId="504"/>
            <ac:spMk id="53" creationId="{00000000-0000-0000-0000-000000000000}"/>
          </ac:spMkLst>
        </pc:spChg>
      </pc:sldChg>
      <pc:sldChg chg="add del setBg">
        <pc:chgData name="Camila Jara" userId="010d0e8503f983c5" providerId="LiveId" clId="{064B042C-4335-4DB9-B6DD-2638A1B2CD35}" dt="2023-11-14T19:49:08.221" v="324"/>
        <pc:sldMkLst>
          <pc:docMk/>
          <pc:sldMk cId="3890156951" sldId="5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700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00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206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31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01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02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95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18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82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7492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9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image.jpeg"/>
          <p:cNvPicPr preferRelativeResize="0"/>
          <p:nvPr/>
        </p:nvPicPr>
        <p:blipFill rotWithShape="1">
          <a:blip r:embed="rId4">
            <a:alphaModFix/>
          </a:blip>
          <a:srcRect l="24275" r="27531"/>
          <a:stretch/>
        </p:blipFill>
        <p:spPr>
          <a:xfrm>
            <a:off x="6496050" y="0"/>
            <a:ext cx="5304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 idx="4294967295"/>
          </p:nvPr>
        </p:nvSpPr>
        <p:spPr>
          <a:xfrm>
            <a:off x="853611" y="1746249"/>
            <a:ext cx="10851149" cy="2764766"/>
          </a:xfrm>
          <a:prstGeom prst="rect">
            <a:avLst/>
          </a:prstGeom>
          <a:solidFill>
            <a:srgbClr val="7F7F7F">
              <a:alpha val="819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</a:pPr>
            <a:br>
              <a:rPr lang="es-ES" sz="36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 SemiBold"/>
                <a:cs typeface="Oswald SemiBold"/>
                <a:sym typeface="Oswald SemiBold"/>
              </a:rPr>
              <a:t>¿Qué y cómo aprenden los líderes educativos? Análisis de experiencias de directores/as y sus procesos de formación continua. </a:t>
            </a:r>
            <a:endParaRPr lang="es-ES" sz="3600" dirty="0">
              <a:solidFill>
                <a:schemeClr val="lt1"/>
              </a:solidFill>
              <a:latin typeface="Bahnschrift SemiBold" panose="020B0502040204020203" pitchFamily="34" charset="0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4294967295"/>
          </p:nvPr>
        </p:nvSpPr>
        <p:spPr>
          <a:xfrm>
            <a:off x="1100450" y="4989172"/>
            <a:ext cx="57699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2200" b="1" i="0" u="none" strike="noStrike" cap="none" dirty="0">
                <a:solidFill>
                  <a:schemeClr val="dk1"/>
                </a:solidFill>
                <a:latin typeface="Bahnschrift SemiBold" panose="020B0502040204020203" pitchFamily="34" charset="0"/>
                <a:ea typeface="Oswald"/>
                <a:cs typeface="Oswald"/>
                <a:sym typeface="Oswald"/>
              </a:rPr>
              <a:t>Camila Jara Ibarra, </a:t>
            </a:r>
            <a:r>
              <a:rPr lang="es-ES" sz="2200" b="1" dirty="0">
                <a:solidFill>
                  <a:schemeClr val="dk1"/>
                </a:solidFill>
                <a:latin typeface="Bahnschrift SemiBold" panose="020B0502040204020203" pitchFamily="34" charset="0"/>
                <a:ea typeface="Oswald"/>
                <a:cs typeface="Oswald"/>
                <a:sym typeface="Oswald"/>
              </a:rPr>
              <a:t>Javiera Peña Fredes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2200" b="1" dirty="0">
                <a:solidFill>
                  <a:schemeClr val="dk1"/>
                </a:solidFill>
                <a:latin typeface="Bahnschrift SemiBold" panose="020B0502040204020203" pitchFamily="34" charset="0"/>
                <a:ea typeface="Oswald"/>
                <a:cs typeface="Oswald"/>
                <a:sym typeface="Oswald"/>
              </a:rPr>
              <a:t> </a:t>
            </a: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5">
            <a:alphaModFix/>
          </a:blip>
          <a:srcRect l="65761" b="9991"/>
          <a:stretch/>
        </p:blipFill>
        <p:spPr>
          <a:xfrm>
            <a:off x="4271906" y="329533"/>
            <a:ext cx="1468582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2E7E80-B657-DEE6-A8F2-C19E780F9F8C}"/>
              </a:ext>
            </a:extLst>
          </p:cNvPr>
          <p:cNvSpPr txBox="1"/>
          <p:nvPr/>
        </p:nvSpPr>
        <p:spPr>
          <a:xfrm>
            <a:off x="1100450" y="5213405"/>
            <a:ext cx="6115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s-ES" sz="2000" b="1" dirty="0">
              <a:solidFill>
                <a:schemeClr val="dk1"/>
              </a:solidFill>
              <a:latin typeface="Bahnschrift SemiBold" panose="020B0502040204020203" pitchFamily="34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2000" b="1" i="0" u="none" strike="noStrike" cap="none" dirty="0">
                <a:solidFill>
                  <a:schemeClr val="dk1"/>
                </a:solidFill>
                <a:latin typeface="Bahnschrift SemiBold" panose="020B0502040204020203" pitchFamily="34" charset="0"/>
                <a:ea typeface="Oswald"/>
                <a:cs typeface="Oswald"/>
                <a:sym typeface="Oswald"/>
              </a:rPr>
              <a:t>Universidad Diego Portales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668D6D-740F-CA20-55C6-9AB9786CE374}"/>
              </a:ext>
            </a:extLst>
          </p:cNvPr>
          <p:cNvSpPr txBox="1"/>
          <p:nvPr/>
        </p:nvSpPr>
        <p:spPr>
          <a:xfrm>
            <a:off x="6099059" y="592989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SzPts val="1800"/>
            </a:pPr>
            <a:r>
              <a:rPr lang="es-ES" sz="1800" kern="0" dirty="0">
                <a:solidFill>
                  <a:schemeClr val="bg1"/>
                </a:solidFill>
                <a:latin typeface="Bahnschrift SemiBold" panose="020B0502040204020203" pitchFamily="34" charset="0"/>
              </a:rPr>
              <a:t>VII Jornada de Investigación C-LIDER</a:t>
            </a:r>
          </a:p>
          <a:p>
            <a:pPr algn="ctr" defTabSz="914400">
              <a:buClr>
                <a:srgbClr val="000000"/>
              </a:buClr>
              <a:buSzPts val="1800"/>
            </a:pPr>
            <a:r>
              <a:rPr lang="es-ES" sz="1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Noviembre </a:t>
            </a:r>
            <a:r>
              <a:rPr lang="es-ES" sz="1800" kern="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/>
        </p:nvSpPr>
        <p:spPr>
          <a:xfrm>
            <a:off x="441160" y="682235"/>
            <a:ext cx="1161093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s-ES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I. Primer período de "shock" respecto a la formación</a:t>
            </a:r>
          </a:p>
          <a:p>
            <a:pPr algn="l"/>
            <a:r>
              <a:rPr lang="es-ES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Desconcierto inicial debido al desconocimiento total de la carga académica y de tiempo de los programas</a:t>
            </a:r>
          </a:p>
          <a:p>
            <a:pPr algn="l"/>
            <a:endParaRPr lang="es-ES" sz="1600" b="1" dirty="0">
              <a:solidFill>
                <a:srgbClr val="374151"/>
              </a:solidFill>
              <a:latin typeface="Söhne"/>
            </a:endParaRPr>
          </a:p>
          <a:p>
            <a:r>
              <a:rPr lang="es-ES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II. Condiciones para el aprendizaje</a:t>
            </a:r>
          </a:p>
          <a:p>
            <a:pPr algn="l"/>
            <a:r>
              <a:rPr lang="es-ES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Critica la falta de horarios protegidos para el desarrollo profesional</a:t>
            </a:r>
          </a:p>
          <a:p>
            <a:pPr algn="l"/>
            <a:endParaRPr lang="es-ES" sz="16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s-ES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III. Valoración a la presencialidad en la formación</a:t>
            </a:r>
          </a:p>
          <a:p>
            <a:pPr algn="l"/>
            <a:r>
              <a:rPr lang="es-ES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Disminuye la calidad y profundidad de la formación</a:t>
            </a:r>
          </a:p>
          <a:p>
            <a:pPr algn="l"/>
            <a:endParaRPr lang="es-ES" sz="16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s-ES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IV. Metodologías que conducen a mayores aprendizajes</a:t>
            </a:r>
          </a:p>
          <a:p>
            <a:r>
              <a:rPr lang="es-ES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Las mentorías, el trabajo en grupo y compartir experiencias son aspectos clave para el aprendizaje efectivo</a:t>
            </a:r>
          </a:p>
          <a:p>
            <a:endParaRPr lang="es-ES" sz="1600" dirty="0">
              <a:solidFill>
                <a:srgbClr val="374151"/>
              </a:solidFill>
              <a:latin typeface="Söhne"/>
            </a:endParaRPr>
          </a:p>
          <a:p>
            <a:r>
              <a:rPr lang="es-ES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V. Soporte emocional y acompañamiento</a:t>
            </a:r>
          </a:p>
          <a:p>
            <a:pPr algn="l"/>
            <a:r>
              <a:rPr lang="es-ES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soledad del cargo y valor socioemocional al compartir experiencias con pares</a:t>
            </a:r>
          </a:p>
          <a:p>
            <a:pPr algn="l"/>
            <a:endParaRPr lang="es-ES" sz="20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s-ES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VI. Necesidad de integrar pasantías y fortalecer comunidades de aprendizaje</a:t>
            </a:r>
          </a:p>
          <a:p>
            <a:r>
              <a:rPr lang="es-ES" altLang="es-CL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R</a:t>
            </a:r>
            <a:r>
              <a:rPr lang="es-CL" altLang="es-CL" sz="2000" dirty="0" err="1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elevancia</a:t>
            </a:r>
            <a:r>
              <a:rPr lang="es-CL" altLang="es-CL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 de conformar y fortalecer comunidades de aprendizaje como un enfoque más efectivo que los diplomados o cursos particulares.</a:t>
            </a:r>
            <a:r>
              <a:rPr lang="es-ES" sz="2000" b="1" i="0" dirty="0">
                <a:effectLst/>
                <a:latin typeface="Söhne"/>
              </a:rPr>
              <a:t> </a:t>
            </a:r>
            <a:endParaRPr lang="es-ES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385998" y="116357"/>
            <a:ext cx="1424045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/>
          <p:nvPr/>
        </p:nvSpPr>
        <p:spPr>
          <a:xfrm>
            <a:off x="1487656" y="219627"/>
            <a:ext cx="102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58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image.jpeg"/>
          <p:cNvPicPr preferRelativeResize="0"/>
          <p:nvPr/>
        </p:nvPicPr>
        <p:blipFill rotWithShape="1">
          <a:blip r:embed="rId4">
            <a:alphaModFix/>
          </a:blip>
          <a:srcRect l="24275" r="27531"/>
          <a:stretch/>
        </p:blipFill>
        <p:spPr>
          <a:xfrm>
            <a:off x="6496050" y="0"/>
            <a:ext cx="5304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 idx="4294967295"/>
          </p:nvPr>
        </p:nvSpPr>
        <p:spPr>
          <a:xfrm>
            <a:off x="436464" y="1593848"/>
            <a:ext cx="11617533" cy="3846832"/>
          </a:xfrm>
          <a:prstGeom prst="rect">
            <a:avLst/>
          </a:prstGeom>
          <a:solidFill>
            <a:srgbClr val="7F7F7F">
              <a:alpha val="819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</a:pPr>
            <a:br>
              <a:rPr lang="es-E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ACCIÓN 3: </a:t>
            </a:r>
            <a:b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Percepciones y valoraciones sobre la formación en gestión y liderazgo</a:t>
            </a:r>
            <a:b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</a:br>
            <a:b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</a:br>
            <a:r>
              <a:rPr lang="es-ES" sz="36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ACCIÓN 4: Encuesta evaluación: aprendizajes y desarrollo de capacidades</a:t>
            </a:r>
            <a:endParaRPr lang="es-ES" sz="3600" dirty="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265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/>
        </p:nvSpPr>
        <p:spPr>
          <a:xfrm>
            <a:off x="571015" y="172833"/>
            <a:ext cx="805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  <a:tabLst/>
              <a:defRPr/>
            </a:pPr>
            <a:r>
              <a:rPr kumimoji="0" lang="es-ES" sz="2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 SemiBold"/>
                <a:ea typeface="Oswald SemiBold"/>
                <a:cs typeface="Oswald SemiBold"/>
                <a:sym typeface="Oswald SemiBold"/>
              </a:rPr>
              <a:t>Metodología ACCIÓN 1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8" name="Google Shape;58;p6"/>
          <p:cNvSpPr txBox="1"/>
          <p:nvPr/>
        </p:nvSpPr>
        <p:spPr>
          <a:xfrm>
            <a:off x="647214" y="711903"/>
            <a:ext cx="1107438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r>
              <a:rPr lang="es-C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17 entrevistas a directivos de distintas regiones del país: 7 Directores/as de escuelas y liceos (4 hombres y 3 mujeres), 5 Directoras de Jardines Infantiles y 6 Jefes de UTP de escuelas y liceos (3 mujeres y 3 hombres). Realizadas en (MESES?)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endParaRPr lang="es-CL" sz="2000" dirty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endParaRPr lang="es-C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10297551" y="6010720"/>
            <a:ext cx="1424045" cy="5811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84DB90-E58D-4181-885C-492A5EDAB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06351"/>
              </p:ext>
            </p:extLst>
          </p:nvPr>
        </p:nvGraphicFramePr>
        <p:xfrm>
          <a:off x="775205" y="2232025"/>
          <a:ext cx="10761475" cy="186919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785772">
                  <a:extLst>
                    <a:ext uri="{9D8B030D-6E8A-4147-A177-3AD203B41FA5}">
                      <a16:colId xmlns:a16="http://schemas.microsoft.com/office/drawing/2014/main" val="1927322971"/>
                    </a:ext>
                  </a:extLst>
                </a:gridCol>
                <a:gridCol w="3487316">
                  <a:extLst>
                    <a:ext uri="{9D8B030D-6E8A-4147-A177-3AD203B41FA5}">
                      <a16:colId xmlns:a16="http://schemas.microsoft.com/office/drawing/2014/main" val="3629839530"/>
                    </a:ext>
                  </a:extLst>
                </a:gridCol>
                <a:gridCol w="3488387">
                  <a:extLst>
                    <a:ext uri="{9D8B030D-6E8A-4147-A177-3AD203B41FA5}">
                      <a16:colId xmlns:a16="http://schemas.microsoft.com/office/drawing/2014/main" val="731288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>
                          <a:effectLst/>
                        </a:rPr>
                        <a:t>Directores/as escuelas y liceos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>
                          <a:solidFill>
                            <a:srgbClr val="000000"/>
                          </a:solidFill>
                          <a:effectLst/>
                        </a:rPr>
                        <a:t>Directoras Jardines Infantiles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>
                          <a:solidFill>
                            <a:srgbClr val="000000"/>
                          </a:solidFill>
                          <a:effectLst/>
                        </a:rPr>
                        <a:t>Jefes/as de UTP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240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CL" sz="1400" b="0" kern="100">
                          <a:solidFill>
                            <a:srgbClr val="000000"/>
                          </a:solidFill>
                          <a:effectLst/>
                        </a:rPr>
                        <a:t>Región Metropolitana</a:t>
                      </a:r>
                      <a:endParaRPr lang="es-CL" sz="20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</a:rPr>
                        <a:t>Región Metropolitana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</a:rPr>
                        <a:t>Región del Bío Bío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170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CL" sz="1400" b="0" kern="100">
                          <a:effectLst/>
                        </a:rPr>
                        <a:t>Región del Bío Bío</a:t>
                      </a:r>
                      <a:endParaRPr lang="es-CL" sz="20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 startAt="2"/>
                      </a:pPr>
                      <a:r>
                        <a:rPr lang="es-CL" sz="1400" kern="100">
                          <a:effectLst/>
                        </a:rPr>
                        <a:t>Región de Atacama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es-CL" sz="1400" kern="100">
                          <a:effectLst/>
                        </a:rPr>
                        <a:t>Región Metropolitana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98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 startAt="2"/>
                      </a:pPr>
                      <a:r>
                        <a:rPr lang="es-CL" sz="1400" b="0" kern="100" dirty="0">
                          <a:solidFill>
                            <a:srgbClr val="000000"/>
                          </a:solidFill>
                          <a:effectLst/>
                        </a:rPr>
                        <a:t>Región de Arica y Parinacota</a:t>
                      </a:r>
                      <a:endParaRPr lang="es-CL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 startAt="3"/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</a:rPr>
                        <a:t>Región de Los Lagos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</a:rPr>
                        <a:t>Región de Valparaíso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911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 startAt="3"/>
                      </a:pPr>
                      <a:r>
                        <a:rPr lang="es-CL" sz="1400" b="0" kern="100" dirty="0">
                          <a:effectLst/>
                        </a:rPr>
                        <a:t>Región de Atacama</a:t>
                      </a:r>
                      <a:endParaRPr lang="es-CL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 startAt="4"/>
                      </a:pPr>
                      <a:r>
                        <a:rPr lang="es-CL" sz="1400" kern="100">
                          <a:effectLst/>
                        </a:rPr>
                        <a:t>Región de Arica y Parinacota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es-CL" sz="1400" kern="100">
                          <a:effectLst/>
                        </a:rPr>
                        <a:t>Región del Bío Bío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991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 startAt="4"/>
                      </a:pPr>
                      <a:r>
                        <a:rPr lang="es-CL" sz="1400" b="0" kern="100" dirty="0">
                          <a:solidFill>
                            <a:srgbClr val="000000"/>
                          </a:solidFill>
                          <a:effectLst/>
                        </a:rPr>
                        <a:t>Región de O’Higgins</a:t>
                      </a:r>
                      <a:endParaRPr lang="es-CL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</a:rPr>
                        <a:t>Región de la Araucanía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</a:rPr>
                        <a:t>Región de la Araucanía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646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</a:pPr>
                      <a:r>
                        <a:rPr lang="es-CL" sz="1400" b="0" kern="100" dirty="0">
                          <a:effectLst/>
                        </a:rPr>
                        <a:t>Región de Atacama</a:t>
                      </a:r>
                      <a:endParaRPr lang="es-CL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effectLst/>
                        </a:rPr>
                        <a:t> </a:t>
                      </a:r>
                      <a:endParaRPr lang="es-C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es-CL" sz="1400" kern="100">
                          <a:effectLst/>
                        </a:rPr>
                        <a:t>Región de Arica y Parinacota</a:t>
                      </a:r>
                      <a:endParaRPr lang="es-C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41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</a:pPr>
                      <a:r>
                        <a:rPr lang="es-CL" sz="1400" b="0" kern="100" dirty="0">
                          <a:solidFill>
                            <a:srgbClr val="000000"/>
                          </a:solidFill>
                          <a:effectLst/>
                        </a:rPr>
                        <a:t>Región de Valparaíso</a:t>
                      </a:r>
                      <a:endParaRPr lang="es-CL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effectLst/>
                        </a:rPr>
                        <a:t> </a:t>
                      </a:r>
                      <a:endParaRPr lang="es-C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effectLst/>
                        </a:rPr>
                        <a:t> </a:t>
                      </a:r>
                      <a:endParaRPr lang="es-C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54694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0F10D02-8525-4743-ADF4-9F1F3101853F}"/>
              </a:ext>
            </a:extLst>
          </p:cNvPr>
          <p:cNvSpPr txBox="1"/>
          <p:nvPr/>
        </p:nvSpPr>
        <p:spPr>
          <a:xfrm>
            <a:off x="457200" y="4314996"/>
            <a:ext cx="6096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  <a:tabLst/>
              <a:defRPr/>
            </a:pPr>
            <a:r>
              <a:rPr kumimoji="0" lang="es-ES" sz="2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 SemiBold"/>
                <a:ea typeface="Oswald SemiBold"/>
                <a:cs typeface="Oswald SemiBold"/>
                <a:sym typeface="Oswald SemiBold"/>
              </a:rPr>
              <a:t>Metodología ACCIÓN 2</a:t>
            </a:r>
            <a:endParaRPr kumimoji="0" lang="es-ES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0EDD12-9CFE-4F29-91D2-C78DDB7A9379}"/>
              </a:ext>
            </a:extLst>
          </p:cNvPr>
          <p:cNvSpPr txBox="1"/>
          <p:nvPr/>
        </p:nvSpPr>
        <p:spPr>
          <a:xfrm>
            <a:off x="457200" y="4737486"/>
            <a:ext cx="11910546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Oswald"/>
              <a:buChar char="•"/>
              <a:defRPr/>
            </a:pPr>
            <a:r>
              <a:rPr lang="es-CL" sz="20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Encuesta sobre aprendizajes y desarrollo de capacidades a participantes de un diplomado de </a:t>
            </a:r>
            <a:r>
              <a:rPr lang="es-CL" sz="2000" dirty="0" err="1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CLíder</a:t>
            </a:r>
            <a:r>
              <a:rPr lang="es-CL" sz="20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cohorte 2022 (instrumento diseñado por el equipo de CIAE). </a:t>
            </a:r>
          </a:p>
          <a:p>
            <a:pPr marL="285750" indent="-285750">
              <a:lnSpc>
                <a:spcPct val="150000"/>
              </a:lnSpc>
              <a:buSzPts val="2000"/>
              <a:buFont typeface="Oswald"/>
              <a:buChar char="•"/>
              <a:defRPr/>
            </a:pPr>
            <a:r>
              <a:rPr lang="es-CL" sz="20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encuesta fue enviada de forma virtual a los 40 participantes del diplomado. La aplicación se realizó entre los meses de septiembre y octubre de 2023. N total= 20.</a:t>
            </a:r>
          </a:p>
        </p:txBody>
      </p:sp>
    </p:spTree>
    <p:extLst>
      <p:ext uri="{BB962C8B-B14F-4D97-AF65-F5344CB8AC3E}">
        <p14:creationId xmlns:p14="http://schemas.microsoft.com/office/powerpoint/2010/main" val="48489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5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385998" y="116357"/>
            <a:ext cx="1424045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/>
          <p:nvPr/>
        </p:nvSpPr>
        <p:spPr>
          <a:xfrm>
            <a:off x="1487656" y="219627"/>
            <a:ext cx="102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A321FC-FC78-43C5-B684-C02BA0126E8E}"/>
              </a:ext>
            </a:extLst>
          </p:cNvPr>
          <p:cNvSpPr txBox="1"/>
          <p:nvPr/>
        </p:nvSpPr>
        <p:spPr>
          <a:xfrm>
            <a:off x="929776" y="1284045"/>
            <a:ext cx="1077468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latin typeface="Bahnschrift SemiBold" panose="020B0502040204020203" pitchFamily="34" charset="0"/>
                <a:ea typeface="Cambria" panose="02040503050406030204" pitchFamily="18" charset="0"/>
              </a:rPr>
              <a:t>I. Consenso respecto a la necesidad de </a:t>
            </a:r>
            <a:r>
              <a:rPr lang="es-ES" sz="2200" dirty="0">
                <a:latin typeface="Bahnschrift SemiBold" panose="020B0502040204020203" pitchFamily="34" charset="0"/>
              </a:rPr>
              <a:t>fortalecer la oferta formativa de Desarrollo Profesional de Directivos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rgbClr val="ED7D31"/>
                </a:solidFill>
                <a:latin typeface="Bahnschrift SemiBold" panose="020B0502040204020203" pitchFamily="34" charset="0"/>
              </a:rPr>
              <a:t>Estableciendo criterios y estándares a la formación en sus distintas etapas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>
              <a:solidFill>
                <a:srgbClr val="ED7D31"/>
              </a:solidFill>
              <a:latin typeface="Bahnschrift SemiBold" panose="020B050204020402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0" i="0" u="none" strike="noStrike" cap="none" dirty="0">
                <a:solidFill>
                  <a:srgbClr val="000000"/>
                </a:solidFill>
                <a:latin typeface="Bahnschrift SemiBold" panose="020B0502040204020203" pitchFamily="34" charset="0"/>
                <a:sym typeface="Arial"/>
              </a:rPr>
              <a:t>I</a:t>
            </a:r>
            <a:r>
              <a:rPr lang="es-ES" sz="2200" dirty="0">
                <a:latin typeface="Bahnschrift SemiBold" panose="020B0502040204020203" pitchFamily="34" charset="0"/>
              </a:rPr>
              <a:t>I. Formación continua como una condición/requisito asociado al cargo directivo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rgbClr val="ED7D31"/>
                </a:solidFill>
                <a:latin typeface="Bahnschrift SemiBold" panose="020B0502040204020203" pitchFamily="34" charset="0"/>
              </a:rPr>
              <a:t>Contar con condiciones para ello: tiempos protegidos para ello y financiamiento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>
              <a:solidFill>
                <a:srgbClr val="ED7D31"/>
              </a:solidFill>
              <a:latin typeface="Bahnschrift SemiBol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200" dirty="0">
                <a:solidFill>
                  <a:schemeClr val="dk1"/>
                </a:solidFill>
                <a:latin typeface="Bahnschrift SemiBold" panose="020B0502040204020203" pitchFamily="34" charset="0"/>
              </a:rPr>
              <a:t>III. Necesidad de orientar la oferta formativa a necesidades de los directivos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2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Que responda a diagnósticos contextuales</a:t>
            </a:r>
            <a:endParaRPr lang="es-ES" sz="2200" dirty="0">
              <a:solidFill>
                <a:srgbClr val="ED7D31"/>
              </a:solidFill>
              <a:latin typeface="Bahnschrift SemiBold" panose="020B050204020402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200" b="0" i="0" u="none" strike="noStrike" cap="none" dirty="0">
              <a:solidFill>
                <a:srgbClr val="374151"/>
              </a:solidFill>
              <a:latin typeface="Bahnschrift SemiBold" panose="020B0502040204020203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latin typeface="Bahnschrift SemiBold" panose="020B0502040204020203" pitchFamily="34" charset="0"/>
              </a:rPr>
              <a:t>IV. Formación continua fundamentalmente práctica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rgbClr val="ED7D31"/>
                </a:solidFill>
                <a:latin typeface="Bahnschrift SemiBold" panose="020B0502040204020203" pitchFamily="34" charset="0"/>
              </a:rPr>
              <a:t>Pasantías, mentorías y redes como estrategias de formación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sz="2200" dirty="0">
              <a:solidFill>
                <a:srgbClr val="ED7D31"/>
              </a:solidFill>
              <a:latin typeface="Bahnschrift SemiBold" panose="020B050204020402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dk1"/>
                </a:solidFill>
                <a:latin typeface="Bahnschrift SemiBold" panose="020B0502040204020203" pitchFamily="34" charset="0"/>
              </a:rPr>
              <a:t>V. Sistemas de formación híbridos (presencial y online)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Inclusión de instancias presenciales</a:t>
            </a:r>
          </a:p>
        </p:txBody>
      </p:sp>
    </p:spTree>
    <p:extLst>
      <p:ext uri="{BB962C8B-B14F-4D97-AF65-F5344CB8AC3E}">
        <p14:creationId xmlns:p14="http://schemas.microsoft.com/office/powerpoint/2010/main" val="329890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 l="65760" b="9990"/>
          <a:stretch/>
        </p:blipFill>
        <p:spPr>
          <a:xfrm>
            <a:off x="10297551" y="6010720"/>
            <a:ext cx="1424045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/>
        </p:nvSpPr>
        <p:spPr>
          <a:xfrm>
            <a:off x="939656" y="4639542"/>
            <a:ext cx="6178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158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571015" y="281690"/>
            <a:ext cx="80526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  <a:tabLst/>
              <a:defRPr/>
            </a:pPr>
            <a:r>
              <a:rPr kumimoji="0" lang="es-ES" sz="33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Algunas reflexiones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571024" y="1112700"/>
            <a:ext cx="11150571" cy="539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El sistema de formación de directores en Chile podría </a:t>
            </a:r>
            <a:r>
              <a:rPr kumimoji="0" lang="es-ES" sz="2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mejorar en su capacidad de diagnóstico</a:t>
            </a:r>
            <a:r>
              <a:rPr kumimoji="0" lang="es-ES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, ya sea otorgando más espacio a los líderes para autoevaluar sus necesidades o permitiendo a los sostenedores ofrecer una oferta formativa más específica y dirigida a las necesidades de cada escuela o líder escolar.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Condensed" panose="020B0502040204020203" pitchFamily="34" charset="0"/>
              <a:ea typeface="Cambria" panose="02040503050406030204" pitchFamily="18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dirty="0">
                <a:latin typeface="Bahnschrift Condensed" panose="020B0502040204020203" pitchFamily="34" charset="0"/>
                <a:ea typeface="Cambria" panose="02040503050406030204" pitchFamily="18" charset="0"/>
              </a:rPr>
              <a:t>N</a:t>
            </a:r>
            <a:r>
              <a:rPr kumimoji="0" lang="es-ES" sz="2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ecesidad</a:t>
            </a:r>
            <a:r>
              <a:rPr kumimoji="0" lang="es-ES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 de mejorar la oferta de programas y herramientas no solo de formación, sino también </a:t>
            </a:r>
            <a:r>
              <a:rPr kumimoji="0" lang="es-ES" sz="2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de acompañamiento más específicos para abordar desafíos prácticos </a:t>
            </a:r>
            <a:r>
              <a:rPr kumimoji="0" lang="es-ES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Condensed" panose="020B0502040204020203" pitchFamily="34" charset="0"/>
                <a:ea typeface="Cambria" panose="02040503050406030204" pitchFamily="18" charset="0"/>
                <a:sym typeface="Arial"/>
              </a:rPr>
              <a:t>y promover la formación de redes de apoyo al trabajo directivo (comunidades de aprendizaje, mentorías y pasantías para enriquecer la formación continua)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Condensed" panose="020B0502040204020203" pitchFamily="34" charset="0"/>
              <a:ea typeface="Cambria" panose="02040503050406030204" pitchFamily="18" charset="0"/>
              <a:sym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s-CL" sz="2200" dirty="0">
                <a:latin typeface="Bahnschrift Condensed" panose="020B0502040204020203" pitchFamily="34" charset="0"/>
                <a:ea typeface="Cambria" panose="02040503050406030204" pitchFamily="18" charset="0"/>
              </a:rPr>
              <a:t>Rigidez de la estructura, desconexión con las necesidades formativas de los directores y falta de involucramiento en la planificación de sus procesos de aprendizaje.</a:t>
            </a:r>
            <a:endParaRPr lang="es-ES" sz="2200" dirty="0"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661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3917632" y="2224722"/>
            <a:ext cx="4404361" cy="76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Verdana"/>
              <a:buNone/>
            </a:pPr>
            <a:r>
              <a:rPr lang="es-ES" sz="4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¡Gracias!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ulo página"/>
          <p:cNvSpPr txBox="1"/>
          <p:nvPr/>
        </p:nvSpPr>
        <p:spPr>
          <a:xfrm>
            <a:off x="5317825" y="632991"/>
            <a:ext cx="4316112" cy="68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s-CL" sz="43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sym typeface="Verdana"/>
              </a:rPr>
              <a:t>ANTECEDENTES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sym typeface="Verdana"/>
            </a:endParaRPr>
          </a:p>
        </p:txBody>
      </p:sp>
      <p:pic>
        <p:nvPicPr>
          <p:cNvPr id="57" name="image.jpeg" descr="image.jpeg"/>
          <p:cNvPicPr>
            <a:picLocks noChangeAspect="1"/>
          </p:cNvPicPr>
          <p:nvPr/>
        </p:nvPicPr>
        <p:blipFill>
          <a:blip r:embed="rId3"/>
          <a:srcRect l="29779" r="29779"/>
          <a:stretch>
            <a:fillRect/>
          </a:stretch>
        </p:blipFill>
        <p:spPr>
          <a:xfrm>
            <a:off x="231802" y="0"/>
            <a:ext cx="431611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Lorem ipsum dolor sit amet, consectetur adipiscing elit, sed do eiusmod tempor incididunt ut labore et dolore magna aliqua. Ut enim ad minim veniam">
            <a:extLst>
              <a:ext uri="{FF2B5EF4-FFF2-40B4-BE49-F238E27FC236}">
                <a16:creationId xmlns:a16="http://schemas.microsoft.com/office/drawing/2014/main" id="{D8481848-EFF5-4CCC-AFCE-9FC47627AEB5}"/>
              </a:ext>
            </a:extLst>
          </p:cNvPr>
          <p:cNvSpPr txBox="1"/>
          <p:nvPr/>
        </p:nvSpPr>
        <p:spPr>
          <a:xfrm>
            <a:off x="5021706" y="2292365"/>
            <a:ext cx="6752952" cy="311880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262626"/>
                </a:solidFill>
              </a:defRPr>
            </a:lvl1pPr>
          </a:lstStyle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Calibri"/>
                <a:sym typeface="Calibri"/>
              </a:rPr>
              <a:t>La evidencia chilena retrata un escenario de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Calibri"/>
                <a:sym typeface="Calibri"/>
              </a:rPr>
              <a:t>multiplicación de programas de formación en liderazgo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Calibri"/>
                <a:sym typeface="Calibri"/>
              </a:rPr>
              <a:t>, en paralelo a una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Calibri"/>
                <a:sym typeface="Calibri"/>
              </a:rPr>
              <a:t>limitada evidencia sobre sus resultados e impactos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Calibri"/>
                <a:sym typeface="Calibri"/>
              </a:rPr>
              <a:t> (Muñoz, Amenábar, &amp; Valdebenito, 2019). </a:t>
            </a:r>
          </a:p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Este conocimiento permitiría dar sustento y efectividad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a programas o iniciativas de formación y, con ello, impactar en el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mejoramiento escolar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Arial" panose="020B0604020202020204" pitchFamily="34" charset="0"/>
                <a:sym typeface="Calibri"/>
              </a:rPr>
              <a:t>(Huber et al., 2018; Weinstein, Cuéllar, Hernández, &amp; Fernández, 2016; Weinstein &amp; Muñoz, 2012).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/>
        </p:nvSpPr>
        <p:spPr>
          <a:xfrm>
            <a:off x="2869810" y="1357839"/>
            <a:ext cx="77664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lang="es-ES" sz="2000" b="1" i="0" u="none" strike="noStrike" cap="none" dirty="0">
                <a:solidFill>
                  <a:srgbClr val="262626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Proyecto (2021-2024): </a:t>
            </a:r>
            <a:endParaRPr dirty="0">
              <a:latin typeface="Bahnschrift SemiBold" panose="020B0502040204020203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lang="es-ES" sz="2000" b="1" i="0" u="none" strike="noStrike" cap="none" dirty="0">
                <a:solidFill>
                  <a:srgbClr val="262626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Procesos de aprendizaje y liderazgo escolar: </a:t>
            </a:r>
            <a:endParaRPr dirty="0">
              <a:latin typeface="Bahnschrift SemiBold" panose="020B0502040204020203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lang="es-ES" sz="2000" b="1" i="0" u="none" strike="noStrike" cap="none" dirty="0">
                <a:solidFill>
                  <a:srgbClr val="262626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un estudio longitudinal sobre creencias, conocimientos y prácticas directivas</a:t>
            </a:r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2260210" y="3381518"/>
            <a:ext cx="918620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lang="es-ES" sz="2000" b="0" i="0" u="none" strike="noStrike" cap="none" dirty="0">
                <a:solidFill>
                  <a:schemeClr val="accent2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Generar evidencia sistemática, exhaustiva e inédita respecto a la manera en que los directivos escolares llevan a cabo sus procesos de aprendizaje, formal (en instancias de formación) e informal (de sus experiencias de aprendizaje y adquisición de conocimiento nuevo desde otras fuentes)</a:t>
            </a:r>
            <a:endParaRPr dirty="0">
              <a:solidFill>
                <a:schemeClr val="accent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385998" y="116357"/>
            <a:ext cx="1424045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2260210" y="5377540"/>
            <a:ext cx="921902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lang="es-ES" sz="2000" b="0" i="0" u="none" strike="noStrike" cap="none" dirty="0">
                <a:solidFill>
                  <a:schemeClr val="accent2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Carácter longitudinal; Construcción de un panel cualitativo (Martínez &amp; </a:t>
            </a:r>
            <a:r>
              <a:rPr lang="es-ES" sz="2000" b="0" i="0" u="none" strike="noStrike" cap="none" dirty="0" err="1">
                <a:solidFill>
                  <a:schemeClr val="accent2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Rodriguez</a:t>
            </a:r>
            <a:r>
              <a:rPr lang="es-ES" sz="2000" b="0" i="0" u="none" strike="noStrike" cap="none" dirty="0">
                <a:solidFill>
                  <a:schemeClr val="accent2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, 2008) (n= 10 directores) que permita dar continuidad a la observación en un proceso de investigación </a:t>
            </a:r>
            <a:r>
              <a:rPr lang="es-ES" sz="2000" b="0" i="0" u="none" strike="noStrike" cap="none" dirty="0" err="1">
                <a:solidFill>
                  <a:schemeClr val="accent2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multietápico</a:t>
            </a:r>
            <a:r>
              <a:rPr lang="es-ES" sz="2000" b="0" i="0" u="none" strike="noStrike" cap="none" dirty="0">
                <a:solidFill>
                  <a:schemeClr val="accent2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 (cada año, una fase). </a:t>
            </a:r>
            <a:endParaRPr dirty="0">
              <a:solidFill>
                <a:schemeClr val="accent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449736" y="3559126"/>
            <a:ext cx="1033200" cy="33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OBJETIVO </a:t>
            </a:r>
            <a:endParaRPr>
              <a:latin typeface="Bahnschrift SemiBold" panose="020B0502040204020203" pitchFamily="34" charset="0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454425" y="5700707"/>
            <a:ext cx="945129" cy="3385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MÉTODO</a:t>
            </a:r>
            <a:endParaRPr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3">
            <a:extLst>
              <a:ext uri="{FF2B5EF4-FFF2-40B4-BE49-F238E27FC236}">
                <a16:creationId xmlns:a16="http://schemas.microsoft.com/office/drawing/2014/main" id="{7A4A54CC-EE1C-4063-B1D6-8D68D4072CE0}"/>
              </a:ext>
            </a:extLst>
          </p:cNvPr>
          <p:cNvSpPr txBox="1"/>
          <p:nvPr/>
        </p:nvSpPr>
        <p:spPr>
          <a:xfrm>
            <a:off x="807720" y="445711"/>
            <a:ext cx="10927080" cy="114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lang="es-ES" sz="2800" b="1" i="0" u="none" strike="noStrike" cap="none" dirty="0">
                <a:solidFill>
                  <a:schemeClr val="accent6"/>
                </a:solidFill>
                <a:latin typeface="Bahnschrift SemiBold" panose="020B0502040204020203" pitchFamily="34" charset="0"/>
                <a:ea typeface="Cambria"/>
                <a:cs typeface="Cambria"/>
                <a:sym typeface="Cambria"/>
              </a:rPr>
              <a:t>Acciones realizadas 2022-2023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" panose="020B0502040204020203" pitchFamily="34" charset="0"/>
                <a:ea typeface="Oswald SemiBold"/>
                <a:cs typeface="Oswald SemiBold"/>
                <a:sym typeface="Oswald SemiBold"/>
              </a:rPr>
              <a:t>¿Qué y cómo aprenden los líderes educativos? Análisis de experiencias de directores/as y sus procesos de formación continua.</a:t>
            </a:r>
            <a:endParaRPr sz="11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52925C-505A-47D6-A743-0434E9B2A729}"/>
              </a:ext>
            </a:extLst>
          </p:cNvPr>
          <p:cNvSpPr txBox="1"/>
          <p:nvPr/>
        </p:nvSpPr>
        <p:spPr>
          <a:xfrm>
            <a:off x="457200" y="1824882"/>
            <a:ext cx="11277600" cy="499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 </a:t>
            </a:r>
            <a:r>
              <a:rPr lang="es-CL" sz="2000" dirty="0">
                <a:solidFill>
                  <a:schemeClr val="accent6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Acción 1</a:t>
            </a: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: Observación de momento previo a la formación  (entrevistas a 18 directores/as)</a:t>
            </a:r>
          </a:p>
          <a:p>
            <a:pPr marL="180340">
              <a:lnSpc>
                <a:spcPct val="150000"/>
              </a:lnSpc>
            </a:pP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solidFill>
                  <a:schemeClr val="accent6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Acción 2: </a:t>
            </a: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Seguimiento a la muestra de directivos cuando comienzan a participar en una instancia de formación (entrevistas a 3 directores/as)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s-CL" sz="2000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solidFill>
                  <a:schemeClr val="accent6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Acción 3: </a:t>
            </a: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Percepciones y valoraciones sobre la formación en gestión y liderazgo (entrevistas a 17 directivos/as)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s-CL" sz="2000" dirty="0">
              <a:latin typeface="Bahnschrift SemiBold" panose="020B0502040204020203" pitchFamily="34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solidFill>
                  <a:schemeClr val="accent6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Acción 4</a:t>
            </a: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: Evaluación de un programa de diplomado impartido por equipo C-Líder (encuesta a 40 estudiantes)</a:t>
            </a:r>
            <a:endParaRPr lang="es-C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s-CL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450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image.jpeg"/>
          <p:cNvPicPr preferRelativeResize="0"/>
          <p:nvPr/>
        </p:nvPicPr>
        <p:blipFill rotWithShape="1">
          <a:blip r:embed="rId4">
            <a:alphaModFix/>
          </a:blip>
          <a:srcRect l="24275" r="27531"/>
          <a:stretch/>
        </p:blipFill>
        <p:spPr>
          <a:xfrm>
            <a:off x="6496050" y="0"/>
            <a:ext cx="5304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 idx="4294967295"/>
          </p:nvPr>
        </p:nvSpPr>
        <p:spPr>
          <a:xfrm>
            <a:off x="853611" y="1746249"/>
            <a:ext cx="10851149" cy="2764766"/>
          </a:xfrm>
          <a:prstGeom prst="rect">
            <a:avLst/>
          </a:prstGeom>
          <a:solidFill>
            <a:srgbClr val="7F7F7F">
              <a:alpha val="819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</a:pPr>
            <a:br>
              <a:rPr lang="es-E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ACCIÓN 1: </a:t>
            </a:r>
            <a:b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Observación de momento previo a la formación</a:t>
            </a:r>
            <a:br>
              <a:rPr lang="es-ES" sz="3600" dirty="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</a:br>
            <a:endParaRPr lang="es-ES" sz="3600" dirty="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995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/>
        </p:nvSpPr>
        <p:spPr>
          <a:xfrm>
            <a:off x="385998" y="697473"/>
            <a:ext cx="11610930" cy="167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solidFill>
                  <a:schemeClr val="accent2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Pregunta de investigación</a:t>
            </a:r>
            <a:endParaRPr sz="1800" b="1" dirty="0">
              <a:solidFill>
                <a:schemeClr val="accent2"/>
              </a:solidFill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dk1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¿Por qué los directores quieren aprender? ¿Cuáles son las principales motivaciones y necesidades para embarcarse en programas de formación continua? ¿Qué características tiene el momento previo a participar en una instancia de formación en términos del proceso de toma de decisión?</a:t>
            </a:r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385998" y="116357"/>
            <a:ext cx="1424045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6">
            <a:extLst>
              <a:ext uri="{FF2B5EF4-FFF2-40B4-BE49-F238E27FC236}">
                <a16:creationId xmlns:a16="http://schemas.microsoft.com/office/drawing/2014/main" id="{0B750342-7965-4550-9586-6C428E67B509}"/>
              </a:ext>
            </a:extLst>
          </p:cNvPr>
          <p:cNvSpPr txBox="1"/>
          <p:nvPr/>
        </p:nvSpPr>
        <p:spPr>
          <a:xfrm>
            <a:off x="510055" y="2653988"/>
            <a:ext cx="80526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 SemiBold"/>
                <a:ea typeface="Oswald SemiBold"/>
                <a:cs typeface="Oswald SemiBold"/>
                <a:sym typeface="Oswald SemiBold"/>
              </a:rPr>
              <a:t>Metodología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" name="Google Shape;58;p6">
            <a:extLst>
              <a:ext uri="{FF2B5EF4-FFF2-40B4-BE49-F238E27FC236}">
                <a16:creationId xmlns:a16="http://schemas.microsoft.com/office/drawing/2014/main" id="{AEF30A6D-279A-4C6F-B640-92C20BF059D4}"/>
              </a:ext>
            </a:extLst>
          </p:cNvPr>
          <p:cNvSpPr txBox="1"/>
          <p:nvPr/>
        </p:nvSpPr>
        <p:spPr>
          <a:xfrm>
            <a:off x="532352" y="3177517"/>
            <a:ext cx="1153772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Enfoque cualitativo: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Entrevista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semi-estructurada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Participantes: </a:t>
            </a:r>
            <a:r>
              <a:rPr kumimoji="0" lang="es-E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18 directores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de escuelas ubicados en las regiones de Tarapacá, Antofagasta, Atacama, Metropolitana y O’Higgins próximos a iniciar un programa de formación continua.</a:t>
            </a: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	</a:t>
            </a:r>
            <a:r>
              <a:rPr lang="es-ES" sz="1600" dirty="0">
                <a:solidFill>
                  <a:schemeClr val="accent2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6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 directores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Wingdings" panose="05000000000000000000" pitchFamily="2" charset="2"/>
              </a:rPr>
              <a:t> Curso de inducción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dirigido a directores nóveles (10 meses)</a:t>
            </a: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	4 directores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Wingdings" panose="05000000000000000000" pitchFamily="2" charset="2"/>
              </a:rPr>
              <a:t>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Curso sobre liderazgo para el desarrollo profesional (3 meses)</a:t>
            </a:r>
          </a:p>
          <a:p>
            <a:pPr>
              <a:lnSpc>
                <a:spcPct val="150000"/>
              </a:lnSpc>
              <a:buSzPts val="2000"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	7 directores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Wingdings" panose="05000000000000000000" pitchFamily="2" charset="2"/>
              </a:rPr>
              <a:t> C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urso liderazgo para el aprendizaje (10 meses)</a:t>
            </a:r>
          </a:p>
          <a:p>
            <a:pPr>
              <a:lnSpc>
                <a:spcPct val="150000"/>
              </a:lnSpc>
              <a:buSzPts val="2000"/>
              <a:defRPr/>
            </a:pPr>
            <a:r>
              <a:rPr lang="es-ES" sz="1600" dirty="0">
                <a:solidFill>
                  <a:schemeClr val="accent2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	1 director     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Wingdings" panose="05000000000000000000" pitchFamily="2" charset="2"/>
              </a:rPr>
              <a:t> Curso de formación a directores en ejercicio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 Las entrevistas fueron realizadas virtualmente entre los meses de agosto 2022 y marzo de 2023 y tuvieron una duración promedio de 60 minutos.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/>
        </p:nvSpPr>
        <p:spPr>
          <a:xfrm>
            <a:off x="441160" y="697475"/>
            <a:ext cx="116109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00000"/>
                </a:highlight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Observación de momento previo a la formación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00000"/>
              </a:highlight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385998" y="116357"/>
            <a:ext cx="1424045" cy="5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/>
          <p:nvPr/>
        </p:nvSpPr>
        <p:spPr>
          <a:xfrm>
            <a:off x="1487656" y="219627"/>
            <a:ext cx="1021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mbria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94326F-5A9E-467F-BC3D-934E035DB65A}"/>
              </a:ext>
            </a:extLst>
          </p:cNvPr>
          <p:cNvSpPr txBox="1"/>
          <p:nvPr/>
        </p:nvSpPr>
        <p:spPr>
          <a:xfrm>
            <a:off x="385998" y="1706350"/>
            <a:ext cx="1131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Se destaca una participación constante en diversas instancias de formación, con un alto grado de orientación hacia el aprendizaje, </a:t>
            </a:r>
            <a:r>
              <a:rPr lang="es-CL" sz="2000" dirty="0">
                <a:solidFill>
                  <a:schemeClr val="accent2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considerando la formación como un deber moral</a:t>
            </a:r>
            <a:r>
              <a:rPr lang="es-CL" sz="2000" dirty="0">
                <a:latin typeface="Bahnschrift SemiBold" panose="020B0502040204020203" pitchFamily="34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F662EF-1908-4A36-9C55-52A3FAF4BE7A}"/>
              </a:ext>
            </a:extLst>
          </p:cNvPr>
          <p:cNvSpPr txBox="1"/>
          <p:nvPr/>
        </p:nvSpPr>
        <p:spPr>
          <a:xfrm>
            <a:off x="385998" y="3198714"/>
            <a:ext cx="11806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latin typeface="Bahnschrift SemiBold" panose="020B0502040204020203" pitchFamily="34" charset="0"/>
                <a:ea typeface="Cambria" panose="02040503050406030204" pitchFamily="18" charset="0"/>
              </a:defRPr>
            </a:lvl1pPr>
          </a:lstStyle>
          <a:p>
            <a:r>
              <a:rPr lang="es-CL" dirty="0"/>
              <a:t>Los directores, en su mayoría, toman decisiones basadas en opciones limitadas,</a:t>
            </a:r>
            <a:r>
              <a:rPr lang="es-CL" dirty="0">
                <a:solidFill>
                  <a:schemeClr val="accent2"/>
                </a:solidFill>
              </a:rPr>
              <a:t> </a:t>
            </a:r>
            <a:r>
              <a:rPr lang="es-CL" dirty="0"/>
              <a:t>interrogantes sobre la autonomía en la toma de decisiones. </a:t>
            </a:r>
            <a:r>
              <a:rPr lang="es-CL" dirty="0">
                <a:solidFill>
                  <a:schemeClr val="accent2"/>
                </a:solidFill>
              </a:rPr>
              <a:t>Conocimiento limitado del programa de formación en el que se participará.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B9003E-09CE-4FEB-A3D5-EF10C19E0E64}"/>
              </a:ext>
            </a:extLst>
          </p:cNvPr>
          <p:cNvSpPr txBox="1"/>
          <p:nvPr/>
        </p:nvSpPr>
        <p:spPr>
          <a:xfrm>
            <a:off x="385998" y="4838847"/>
            <a:ext cx="11666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latin typeface="Bahnschrift SemiBold" panose="020B0502040204020203" pitchFamily="34" charset="0"/>
                <a:ea typeface="Cambria" panose="02040503050406030204" pitchFamily="18" charset="0"/>
              </a:defRPr>
            </a:lvl1pPr>
          </a:lstStyle>
          <a:p>
            <a:r>
              <a:rPr lang="es-ES" dirty="0"/>
              <a:t>Destaca la importancia de participar en </a:t>
            </a:r>
            <a:r>
              <a:rPr lang="es-ES" dirty="0">
                <a:solidFill>
                  <a:schemeClr val="accent2"/>
                </a:solidFill>
              </a:rPr>
              <a:t>redes de apoyo, valorando la experiencia práctica </a:t>
            </a:r>
            <a:r>
              <a:rPr lang="es-ES" dirty="0"/>
              <a:t>de los facilitadores de los programas de formación.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616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image.jpeg"/>
          <p:cNvPicPr preferRelativeResize="0"/>
          <p:nvPr/>
        </p:nvPicPr>
        <p:blipFill rotWithShape="1">
          <a:blip r:embed="rId4">
            <a:alphaModFix/>
          </a:blip>
          <a:srcRect l="24275" r="27531"/>
          <a:stretch/>
        </p:blipFill>
        <p:spPr>
          <a:xfrm>
            <a:off x="6496050" y="0"/>
            <a:ext cx="5304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 idx="4294967295"/>
          </p:nvPr>
        </p:nvSpPr>
        <p:spPr>
          <a:xfrm>
            <a:off x="853611" y="1746249"/>
            <a:ext cx="10851149" cy="2764766"/>
          </a:xfrm>
          <a:prstGeom prst="rect">
            <a:avLst/>
          </a:prstGeom>
          <a:solidFill>
            <a:srgbClr val="7F7F7F">
              <a:alpha val="819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</a:pPr>
            <a:br>
              <a:rPr lang="es-E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ACCIÓN 2: </a:t>
            </a:r>
            <a:b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</a:br>
            <a:r>
              <a:rPr lang="es-ES" sz="3900" dirty="0">
                <a:solidFill>
                  <a:schemeClr val="lt1"/>
                </a:solidFill>
                <a:latin typeface="Bahnschrift SemiBold" panose="020B0502040204020203" pitchFamily="34" charset="0"/>
                <a:ea typeface="Oswald"/>
                <a:cs typeface="Oswald"/>
                <a:sym typeface="Oswald SemiBold"/>
              </a:rPr>
              <a:t>Seguimiento durante la participación en una instancia de formación</a:t>
            </a:r>
            <a:br>
              <a:rPr lang="es-ES" sz="3600" dirty="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</a:br>
            <a:endParaRPr lang="es-ES" sz="3600" dirty="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0429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/>
        </p:nvSpPr>
        <p:spPr>
          <a:xfrm>
            <a:off x="571015" y="172833"/>
            <a:ext cx="805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  <a:tabLst/>
              <a:defRPr/>
            </a:pPr>
            <a:r>
              <a:rPr kumimoji="0" lang="es-ES" sz="2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 SemiBold"/>
                <a:ea typeface="Oswald SemiBold"/>
                <a:cs typeface="Oswald SemiBold"/>
                <a:sym typeface="Oswald SemiBold"/>
              </a:rPr>
              <a:t>Metodología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8" name="Google Shape;58;p6"/>
          <p:cNvSpPr txBox="1"/>
          <p:nvPr/>
        </p:nvSpPr>
        <p:spPr>
          <a:xfrm>
            <a:off x="647214" y="711903"/>
            <a:ext cx="11074381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Enfoque cualitativo: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Entrevista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semi-estructurada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Participantes: sub muestra de </a:t>
            </a:r>
            <a:r>
              <a:rPr kumimoji="0" lang="es-E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3 directores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de escuelas ubicados en las regiones de Tarapacá y O’Higgins participando de un programa de formación continua.</a:t>
            </a: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	</a:t>
            </a:r>
            <a:r>
              <a:rPr lang="es-ES" sz="2000" dirty="0">
                <a:solidFill>
                  <a:srgbClr val="ED7D31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2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 directores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Wingdings" panose="05000000000000000000" pitchFamily="2" charset="2"/>
              </a:rPr>
              <a:t> Curso de inducción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dirigido a directores nóveles (10 meses)</a:t>
            </a:r>
          </a:p>
          <a:p>
            <a:pPr lvl="2">
              <a:lnSpc>
                <a:spcPct val="150000"/>
              </a:lnSpc>
              <a:buSzPts val="2000"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		1 director    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Wingdings" panose="05000000000000000000" pitchFamily="2" charset="2"/>
              </a:rPr>
              <a:t> Curso de formación a directores en ejercicio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(7 meses)</a:t>
            </a: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Las entrevistas fueron realizadas virtualmente entre los meses de marzo y abril de 2023 y tuvieron una duración promedio de 60 minutos.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Cambria" panose="02040503050406030204" pitchFamily="18" charset="0"/>
                <a:cs typeface="Oswald"/>
                <a:sym typeface="Oswald"/>
              </a:rPr>
              <a:t>Análisis de contenido en base a categorías definidas y emergentes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SemiBold" panose="020B0502040204020203" pitchFamily="34" charset="0"/>
              <a:ea typeface="Cambria" panose="02040503050406030204" pitchFamily="18" charset="0"/>
              <a:cs typeface="Oswald"/>
              <a:sym typeface="Oswald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4">
            <a:alphaModFix/>
          </a:blip>
          <a:srcRect l="65761" b="9991"/>
          <a:stretch/>
        </p:blipFill>
        <p:spPr>
          <a:xfrm>
            <a:off x="10297551" y="6010720"/>
            <a:ext cx="1424045" cy="581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127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1330</Words>
  <Application>Microsoft Office PowerPoint</Application>
  <PresentationFormat>Panorámica</PresentationFormat>
  <Paragraphs>125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Bahnschrift SemiBold</vt:lpstr>
      <vt:lpstr>Cambria</vt:lpstr>
      <vt:lpstr>Söhne</vt:lpstr>
      <vt:lpstr>Oswald SemiBold</vt:lpstr>
      <vt:lpstr>Calibri</vt:lpstr>
      <vt:lpstr>Bahnschrift Condensed</vt:lpstr>
      <vt:lpstr>Arial</vt:lpstr>
      <vt:lpstr>Roboto Mono SemiBold</vt:lpstr>
      <vt:lpstr>Verdana</vt:lpstr>
      <vt:lpstr>Oswald</vt:lpstr>
      <vt:lpstr>Helvetica Neue</vt:lpstr>
      <vt:lpstr>Tema de Office</vt:lpstr>
      <vt:lpstr>1_Tema de Office</vt:lpstr>
      <vt:lpstr> ¿Qué y cómo aprenden los líderes educativos? Análisis de experiencias de directores/as y sus procesos de formación continua. </vt:lpstr>
      <vt:lpstr>Presentación de PowerPoint</vt:lpstr>
      <vt:lpstr>Presentación de PowerPoint</vt:lpstr>
      <vt:lpstr>Presentación de PowerPoint</vt:lpstr>
      <vt:lpstr> ACCIÓN 1:  Observación de momento previo a la formación </vt:lpstr>
      <vt:lpstr>Presentación de PowerPoint</vt:lpstr>
      <vt:lpstr>Presentación de PowerPoint</vt:lpstr>
      <vt:lpstr> ACCIÓN 2:  Seguimiento durante la participación en una instancia de formación </vt:lpstr>
      <vt:lpstr>Presentación de PowerPoint</vt:lpstr>
      <vt:lpstr>Presentación de PowerPoint</vt:lpstr>
      <vt:lpstr> ACCIÓN 3:  Percepciones y valoraciones sobre la formación en gestión y liderazgo  ACCIÓN 4: Encuesta evaluación: aprendizajes y desarrollo de capacidades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aprendizaje y liderazgo escolar:  razones, motivaciones y expectativas</dc:title>
  <dc:creator>Camila Jara</dc:creator>
  <cp:lastModifiedBy>Camila Jara</cp:lastModifiedBy>
  <cp:revision>18</cp:revision>
  <dcterms:modified xsi:type="dcterms:W3CDTF">2023-11-15T19:38:55Z</dcterms:modified>
</cp:coreProperties>
</file>