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336" r:id="rId3"/>
    <p:sldId id="358" r:id="rId4"/>
    <p:sldId id="359" r:id="rId5"/>
    <p:sldId id="360" r:id="rId6"/>
    <p:sldId id="262" r:id="rId7"/>
    <p:sldId id="353" r:id="rId8"/>
    <p:sldId id="330" r:id="rId9"/>
    <p:sldId id="323" r:id="rId10"/>
    <p:sldId id="361" r:id="rId11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ACCB055-957F-CACF-1618-15AFC33AB1C3}" name="Paula Camila Opazo Tobar" initials="PO" userId="S::paula.opazo@DEP.CL::d612853e-1d2b-4e1f-adb7-677102d4faa2" providerId="AD"/>
  <p188:author id="{597E9D99-3227-B927-E5DA-D6D15900EAE6}" name="Daniela Zenteno Gazmuri" initials="DG" userId="S::daniela.zenteno@dep.cl::2437e738-7f94-410e-872a-ce8179d1fdc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2CC"/>
    <a:srgbClr val="C5E0B4"/>
    <a:srgbClr val="1F3764"/>
    <a:srgbClr val="184497"/>
    <a:srgbClr val="1743A9"/>
    <a:srgbClr val="00B050"/>
    <a:srgbClr val="F4A419"/>
    <a:srgbClr val="E2E26A"/>
    <a:srgbClr val="D28D04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3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B524A1-A19A-4CC5-83D3-10743921B813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858EFE86-A51C-4860-BDF1-BB24E5DC0C44}">
      <dgm:prSet phldrT="[Texto]"/>
      <dgm:spPr/>
      <dgm:t>
        <a:bodyPr/>
        <a:lstStyle/>
        <a:p>
          <a:r>
            <a:rPr lang="es-ES" dirty="0"/>
            <a:t>38 CDL</a:t>
          </a:r>
          <a:endParaRPr lang="es-CL" dirty="0"/>
        </a:p>
      </dgm:t>
    </dgm:pt>
    <dgm:pt modelId="{CC4561A2-DBE5-43CC-89F7-F9C4AF0E61E9}" type="parTrans" cxnId="{43A61933-FD4A-4695-8891-191D30C17562}">
      <dgm:prSet/>
      <dgm:spPr/>
      <dgm:t>
        <a:bodyPr/>
        <a:lstStyle/>
        <a:p>
          <a:endParaRPr lang="es-CL"/>
        </a:p>
      </dgm:t>
    </dgm:pt>
    <dgm:pt modelId="{70174007-F861-4F1D-8890-440BF3554F09}" type="sibTrans" cxnId="{43A61933-FD4A-4695-8891-191D30C17562}">
      <dgm:prSet/>
      <dgm:spPr/>
      <dgm:t>
        <a:bodyPr/>
        <a:lstStyle/>
        <a:p>
          <a:endParaRPr lang="es-CL"/>
        </a:p>
      </dgm:t>
    </dgm:pt>
    <dgm:pt modelId="{81965222-508A-4209-AEF5-B5EAE72B03EB}">
      <dgm:prSet phldrT="[Texto]"/>
      <dgm:spPr/>
      <dgm:t>
        <a:bodyPr/>
        <a:lstStyle/>
        <a:p>
          <a:r>
            <a:rPr lang="es-ES" dirty="0"/>
            <a:t> Gore</a:t>
          </a:r>
          <a:endParaRPr lang="es-CL" dirty="0"/>
        </a:p>
      </dgm:t>
    </dgm:pt>
    <dgm:pt modelId="{C8C55D0C-8E67-4D24-87E3-0129500B2139}" type="parTrans" cxnId="{CC0606AA-F5F2-4047-8E62-405FB8DCDBFF}">
      <dgm:prSet/>
      <dgm:spPr/>
      <dgm:t>
        <a:bodyPr/>
        <a:lstStyle/>
        <a:p>
          <a:endParaRPr lang="es-CL"/>
        </a:p>
      </dgm:t>
    </dgm:pt>
    <dgm:pt modelId="{CC9A34F3-6151-4239-BC58-804069B8113E}" type="sibTrans" cxnId="{CC0606AA-F5F2-4047-8E62-405FB8DCDBFF}">
      <dgm:prSet/>
      <dgm:spPr/>
      <dgm:t>
        <a:bodyPr/>
        <a:lstStyle/>
        <a:p>
          <a:endParaRPr lang="es-CL"/>
        </a:p>
      </dgm:t>
    </dgm:pt>
    <dgm:pt modelId="{A339BD0C-552B-419B-85F7-659CB092995E}">
      <dgm:prSet phldrT="[Texto]"/>
      <dgm:spPr/>
      <dgm:t>
        <a:bodyPr/>
        <a:lstStyle/>
        <a:p>
          <a:r>
            <a:rPr lang="es-ES" dirty="0" err="1"/>
            <a:t>CPAs</a:t>
          </a:r>
          <a:endParaRPr lang="es-CL" dirty="0"/>
        </a:p>
      </dgm:t>
    </dgm:pt>
    <dgm:pt modelId="{D67E90CE-9529-4F4A-AF88-E8FDD342F601}" type="parTrans" cxnId="{F442790D-E5C8-4CD4-ACFA-098A010DFB75}">
      <dgm:prSet/>
      <dgm:spPr/>
      <dgm:t>
        <a:bodyPr/>
        <a:lstStyle/>
        <a:p>
          <a:endParaRPr lang="es-CL"/>
        </a:p>
      </dgm:t>
    </dgm:pt>
    <dgm:pt modelId="{F48B9467-BB94-43BD-84D5-D9EFF02F2B58}" type="sibTrans" cxnId="{F442790D-E5C8-4CD4-ACFA-098A010DFB75}">
      <dgm:prSet/>
      <dgm:spPr/>
      <dgm:t>
        <a:bodyPr/>
        <a:lstStyle/>
        <a:p>
          <a:endParaRPr lang="es-CL"/>
        </a:p>
      </dgm:t>
    </dgm:pt>
    <dgm:pt modelId="{B35FC0C3-02B3-4DD6-B7B0-CC471B6A932B}">
      <dgm:prSet phldrT="[Texto]"/>
      <dgm:spPr/>
      <dgm:t>
        <a:bodyPr/>
        <a:lstStyle/>
        <a:p>
          <a:r>
            <a:rPr lang="es-ES" dirty="0"/>
            <a:t> Alcaldes</a:t>
          </a:r>
          <a:endParaRPr lang="es-CL" dirty="0"/>
        </a:p>
      </dgm:t>
    </dgm:pt>
    <dgm:pt modelId="{E2171DE7-A239-456E-9DA1-BC074445F468}" type="parTrans" cxnId="{EB839C77-8DD4-40F6-BD53-FEDE098E0322}">
      <dgm:prSet/>
      <dgm:spPr/>
      <dgm:t>
        <a:bodyPr/>
        <a:lstStyle/>
        <a:p>
          <a:endParaRPr lang="es-CL"/>
        </a:p>
      </dgm:t>
    </dgm:pt>
    <dgm:pt modelId="{25781CA5-E07A-4E5B-8A3A-FC64E57E5F31}" type="sibTrans" cxnId="{EB839C77-8DD4-40F6-BD53-FEDE098E0322}">
      <dgm:prSet/>
      <dgm:spPr/>
      <dgm:t>
        <a:bodyPr/>
        <a:lstStyle/>
        <a:p>
          <a:endParaRPr lang="es-CL"/>
        </a:p>
      </dgm:t>
    </dgm:pt>
    <dgm:pt modelId="{9DE1AE73-FDC2-4BCB-9A16-351406C4E13C}" type="pres">
      <dgm:prSet presAssocID="{1BB524A1-A19A-4CC5-83D3-10743921B81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26CF8A28-4177-4103-990A-81DA64E8C0DC}" type="pres">
      <dgm:prSet presAssocID="{858EFE86-A51C-4860-BDF1-BB24E5DC0C44}" presName="singleCycle" presStyleCnt="0"/>
      <dgm:spPr/>
    </dgm:pt>
    <dgm:pt modelId="{32A21B54-7529-4540-825B-835A2C83AFE3}" type="pres">
      <dgm:prSet presAssocID="{858EFE86-A51C-4860-BDF1-BB24E5DC0C44}" presName="singleCenter" presStyleLbl="node1" presStyleIdx="0" presStyleCnt="4">
        <dgm:presLayoutVars>
          <dgm:chMax val="7"/>
          <dgm:chPref val="7"/>
        </dgm:presLayoutVars>
      </dgm:prSet>
      <dgm:spPr/>
    </dgm:pt>
    <dgm:pt modelId="{BD1BE089-1DBD-4256-96E9-72E2C3939938}" type="pres">
      <dgm:prSet presAssocID="{C8C55D0C-8E67-4D24-87E3-0129500B2139}" presName="Name56" presStyleLbl="parChTrans1D2" presStyleIdx="0" presStyleCnt="3"/>
      <dgm:spPr/>
    </dgm:pt>
    <dgm:pt modelId="{5EE0B2D4-2DF1-49CC-83E7-4A8DB855FDBC}" type="pres">
      <dgm:prSet presAssocID="{81965222-508A-4209-AEF5-B5EAE72B03EB}" presName="text0" presStyleLbl="node1" presStyleIdx="1" presStyleCnt="4" custRadScaleRad="77710" custRadScaleInc="4281">
        <dgm:presLayoutVars>
          <dgm:bulletEnabled val="1"/>
        </dgm:presLayoutVars>
      </dgm:prSet>
      <dgm:spPr/>
    </dgm:pt>
    <dgm:pt modelId="{BC219FE9-2D29-4A30-A937-9D1EBA1AA7A1}" type="pres">
      <dgm:prSet presAssocID="{D67E90CE-9529-4F4A-AF88-E8FDD342F601}" presName="Name56" presStyleLbl="parChTrans1D2" presStyleIdx="1" presStyleCnt="3"/>
      <dgm:spPr/>
    </dgm:pt>
    <dgm:pt modelId="{9C9D5614-98E2-46BF-A984-BFA7A3844EE4}" type="pres">
      <dgm:prSet presAssocID="{A339BD0C-552B-419B-85F7-659CB092995E}" presName="text0" presStyleLbl="node1" presStyleIdx="2" presStyleCnt="4" custRadScaleRad="82151" custRadScaleInc="491">
        <dgm:presLayoutVars>
          <dgm:bulletEnabled val="1"/>
        </dgm:presLayoutVars>
      </dgm:prSet>
      <dgm:spPr/>
    </dgm:pt>
    <dgm:pt modelId="{CABE9E7B-35BA-42F0-B631-4B94FC744D86}" type="pres">
      <dgm:prSet presAssocID="{E2171DE7-A239-456E-9DA1-BC074445F468}" presName="Name56" presStyleLbl="parChTrans1D2" presStyleIdx="2" presStyleCnt="3"/>
      <dgm:spPr/>
    </dgm:pt>
    <dgm:pt modelId="{0E9B244C-2C52-46C4-98D0-824C649B059A}" type="pres">
      <dgm:prSet presAssocID="{B35FC0C3-02B3-4DD6-B7B0-CC471B6A932B}" presName="text0" presStyleLbl="node1" presStyleIdx="3" presStyleCnt="4" custRadScaleRad="83183" custRadScaleInc="-1810">
        <dgm:presLayoutVars>
          <dgm:bulletEnabled val="1"/>
        </dgm:presLayoutVars>
      </dgm:prSet>
      <dgm:spPr/>
    </dgm:pt>
  </dgm:ptLst>
  <dgm:cxnLst>
    <dgm:cxn modelId="{0A084704-26B2-4589-B839-3E288E30EE5F}" type="presOf" srcId="{D67E90CE-9529-4F4A-AF88-E8FDD342F601}" destId="{BC219FE9-2D29-4A30-A937-9D1EBA1AA7A1}" srcOrd="0" destOrd="0" presId="urn:microsoft.com/office/officeart/2008/layout/RadialCluster"/>
    <dgm:cxn modelId="{F442790D-E5C8-4CD4-ACFA-098A010DFB75}" srcId="{858EFE86-A51C-4860-BDF1-BB24E5DC0C44}" destId="{A339BD0C-552B-419B-85F7-659CB092995E}" srcOrd="1" destOrd="0" parTransId="{D67E90CE-9529-4F4A-AF88-E8FDD342F601}" sibTransId="{F48B9467-BB94-43BD-84D5-D9EFF02F2B58}"/>
    <dgm:cxn modelId="{43A61933-FD4A-4695-8891-191D30C17562}" srcId="{1BB524A1-A19A-4CC5-83D3-10743921B813}" destId="{858EFE86-A51C-4860-BDF1-BB24E5DC0C44}" srcOrd="0" destOrd="0" parTransId="{CC4561A2-DBE5-43CC-89F7-F9C4AF0E61E9}" sibTransId="{70174007-F861-4F1D-8890-440BF3554F09}"/>
    <dgm:cxn modelId="{F4DF1561-7EDE-4F7F-9A17-6B67E524A317}" type="presOf" srcId="{C8C55D0C-8E67-4D24-87E3-0129500B2139}" destId="{BD1BE089-1DBD-4256-96E9-72E2C3939938}" srcOrd="0" destOrd="0" presId="urn:microsoft.com/office/officeart/2008/layout/RadialCluster"/>
    <dgm:cxn modelId="{3B0B6171-E32E-4450-8F0E-3522298C3A01}" type="presOf" srcId="{A339BD0C-552B-419B-85F7-659CB092995E}" destId="{9C9D5614-98E2-46BF-A984-BFA7A3844EE4}" srcOrd="0" destOrd="0" presId="urn:microsoft.com/office/officeart/2008/layout/RadialCluster"/>
    <dgm:cxn modelId="{EB839C77-8DD4-40F6-BD53-FEDE098E0322}" srcId="{858EFE86-A51C-4860-BDF1-BB24E5DC0C44}" destId="{B35FC0C3-02B3-4DD6-B7B0-CC471B6A932B}" srcOrd="2" destOrd="0" parTransId="{E2171DE7-A239-456E-9DA1-BC074445F468}" sibTransId="{25781CA5-E07A-4E5B-8A3A-FC64E57E5F31}"/>
    <dgm:cxn modelId="{DD34EF57-9B4C-40BB-80BA-62223C01D8AB}" type="presOf" srcId="{B35FC0C3-02B3-4DD6-B7B0-CC471B6A932B}" destId="{0E9B244C-2C52-46C4-98D0-824C649B059A}" srcOrd="0" destOrd="0" presId="urn:microsoft.com/office/officeart/2008/layout/RadialCluster"/>
    <dgm:cxn modelId="{43D20796-D262-4B6A-A459-5F00979AF07D}" type="presOf" srcId="{E2171DE7-A239-456E-9DA1-BC074445F468}" destId="{CABE9E7B-35BA-42F0-B631-4B94FC744D86}" srcOrd="0" destOrd="0" presId="urn:microsoft.com/office/officeart/2008/layout/RadialCluster"/>
    <dgm:cxn modelId="{387E05A2-2DC7-421E-8083-CE28E31201F6}" type="presOf" srcId="{81965222-508A-4209-AEF5-B5EAE72B03EB}" destId="{5EE0B2D4-2DF1-49CC-83E7-4A8DB855FDBC}" srcOrd="0" destOrd="0" presId="urn:microsoft.com/office/officeart/2008/layout/RadialCluster"/>
    <dgm:cxn modelId="{CC0606AA-F5F2-4047-8E62-405FB8DCDBFF}" srcId="{858EFE86-A51C-4860-BDF1-BB24E5DC0C44}" destId="{81965222-508A-4209-AEF5-B5EAE72B03EB}" srcOrd="0" destOrd="0" parTransId="{C8C55D0C-8E67-4D24-87E3-0129500B2139}" sibTransId="{CC9A34F3-6151-4239-BC58-804069B8113E}"/>
    <dgm:cxn modelId="{7AB34DF5-F50D-4D53-B81A-6CB4A9FEF8E2}" type="presOf" srcId="{858EFE86-A51C-4860-BDF1-BB24E5DC0C44}" destId="{32A21B54-7529-4540-825B-835A2C83AFE3}" srcOrd="0" destOrd="0" presId="urn:microsoft.com/office/officeart/2008/layout/RadialCluster"/>
    <dgm:cxn modelId="{976BA4F8-2F4E-4CE8-801E-FB07E612277C}" type="presOf" srcId="{1BB524A1-A19A-4CC5-83D3-10743921B813}" destId="{9DE1AE73-FDC2-4BCB-9A16-351406C4E13C}" srcOrd="0" destOrd="0" presId="urn:microsoft.com/office/officeart/2008/layout/RadialCluster"/>
    <dgm:cxn modelId="{459D4F5A-864E-40DF-9ACC-FC3D272A3A31}" type="presParOf" srcId="{9DE1AE73-FDC2-4BCB-9A16-351406C4E13C}" destId="{26CF8A28-4177-4103-990A-81DA64E8C0DC}" srcOrd="0" destOrd="0" presId="urn:microsoft.com/office/officeart/2008/layout/RadialCluster"/>
    <dgm:cxn modelId="{0696EEE4-94F3-48A3-B5C8-43C9B5F3F866}" type="presParOf" srcId="{26CF8A28-4177-4103-990A-81DA64E8C0DC}" destId="{32A21B54-7529-4540-825B-835A2C83AFE3}" srcOrd="0" destOrd="0" presId="urn:microsoft.com/office/officeart/2008/layout/RadialCluster"/>
    <dgm:cxn modelId="{34732D24-0975-42DC-AD9D-85ACB7DD0802}" type="presParOf" srcId="{26CF8A28-4177-4103-990A-81DA64E8C0DC}" destId="{BD1BE089-1DBD-4256-96E9-72E2C3939938}" srcOrd="1" destOrd="0" presId="urn:microsoft.com/office/officeart/2008/layout/RadialCluster"/>
    <dgm:cxn modelId="{13C0AD28-C693-498D-82DA-A108DD187E1F}" type="presParOf" srcId="{26CF8A28-4177-4103-990A-81DA64E8C0DC}" destId="{5EE0B2D4-2DF1-49CC-83E7-4A8DB855FDBC}" srcOrd="2" destOrd="0" presId="urn:microsoft.com/office/officeart/2008/layout/RadialCluster"/>
    <dgm:cxn modelId="{E37F8998-B6D2-426B-AFB9-4AAB8535A1E5}" type="presParOf" srcId="{26CF8A28-4177-4103-990A-81DA64E8C0DC}" destId="{BC219FE9-2D29-4A30-A937-9D1EBA1AA7A1}" srcOrd="3" destOrd="0" presId="urn:microsoft.com/office/officeart/2008/layout/RadialCluster"/>
    <dgm:cxn modelId="{A3A2EADA-1CC6-4E19-874B-1086531D2192}" type="presParOf" srcId="{26CF8A28-4177-4103-990A-81DA64E8C0DC}" destId="{9C9D5614-98E2-46BF-A984-BFA7A3844EE4}" srcOrd="4" destOrd="0" presId="urn:microsoft.com/office/officeart/2008/layout/RadialCluster"/>
    <dgm:cxn modelId="{545BE791-A5E3-4AF5-976F-F82CDDF45AE8}" type="presParOf" srcId="{26CF8A28-4177-4103-990A-81DA64E8C0DC}" destId="{CABE9E7B-35BA-42F0-B631-4B94FC744D86}" srcOrd="5" destOrd="0" presId="urn:microsoft.com/office/officeart/2008/layout/RadialCluster"/>
    <dgm:cxn modelId="{A5EB4B08-F4B0-4495-B322-EF0F94BCE7D6}" type="presParOf" srcId="{26CF8A28-4177-4103-990A-81DA64E8C0DC}" destId="{0E9B244C-2C52-46C4-98D0-824C649B059A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B524A1-A19A-4CC5-83D3-10743921B813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858EFE86-A51C-4860-BDF1-BB24E5DC0C44}">
      <dgm:prSet phldrT="[Texto]"/>
      <dgm:spPr/>
      <dgm:t>
        <a:bodyPr/>
        <a:lstStyle/>
        <a:p>
          <a:r>
            <a:rPr lang="es-ES" dirty="0"/>
            <a:t>24 CLEP</a:t>
          </a:r>
          <a:endParaRPr lang="es-CL" dirty="0"/>
        </a:p>
      </dgm:t>
    </dgm:pt>
    <dgm:pt modelId="{CC4561A2-DBE5-43CC-89F7-F9C4AF0E61E9}" type="parTrans" cxnId="{43A61933-FD4A-4695-8891-191D30C17562}">
      <dgm:prSet/>
      <dgm:spPr/>
      <dgm:t>
        <a:bodyPr/>
        <a:lstStyle/>
        <a:p>
          <a:endParaRPr lang="es-CL"/>
        </a:p>
      </dgm:t>
    </dgm:pt>
    <dgm:pt modelId="{70174007-F861-4F1D-8890-440BF3554F09}" type="sibTrans" cxnId="{43A61933-FD4A-4695-8891-191D30C17562}">
      <dgm:prSet/>
      <dgm:spPr/>
      <dgm:t>
        <a:bodyPr/>
        <a:lstStyle/>
        <a:p>
          <a:endParaRPr lang="es-CL"/>
        </a:p>
      </dgm:t>
    </dgm:pt>
    <dgm:pt modelId="{81965222-508A-4209-AEF5-B5EAE72B03EB}">
      <dgm:prSet phldrT="[Texto]"/>
      <dgm:spPr/>
      <dgm:t>
        <a:bodyPr/>
        <a:lstStyle/>
        <a:p>
          <a:r>
            <a:rPr lang="es-ES" dirty="0"/>
            <a:t>Estudiantes</a:t>
          </a:r>
          <a:endParaRPr lang="es-CL" dirty="0"/>
        </a:p>
      </dgm:t>
    </dgm:pt>
    <dgm:pt modelId="{C8C55D0C-8E67-4D24-87E3-0129500B2139}" type="parTrans" cxnId="{CC0606AA-F5F2-4047-8E62-405FB8DCDBFF}">
      <dgm:prSet/>
      <dgm:spPr/>
      <dgm:t>
        <a:bodyPr/>
        <a:lstStyle/>
        <a:p>
          <a:endParaRPr lang="es-CL"/>
        </a:p>
      </dgm:t>
    </dgm:pt>
    <dgm:pt modelId="{CC9A34F3-6151-4239-BC58-804069B8113E}" type="sibTrans" cxnId="{CC0606AA-F5F2-4047-8E62-405FB8DCDBFF}">
      <dgm:prSet/>
      <dgm:spPr/>
      <dgm:t>
        <a:bodyPr/>
        <a:lstStyle/>
        <a:p>
          <a:endParaRPr lang="es-CL"/>
        </a:p>
      </dgm:t>
    </dgm:pt>
    <dgm:pt modelId="{A339BD0C-552B-419B-85F7-659CB092995E}">
      <dgm:prSet phldrT="[Texto]"/>
      <dgm:spPr/>
      <dgm:t>
        <a:bodyPr/>
        <a:lstStyle/>
        <a:p>
          <a:r>
            <a:rPr lang="es-ES" dirty="0" err="1"/>
            <a:t>CPAs</a:t>
          </a:r>
          <a:endParaRPr lang="es-CL" dirty="0"/>
        </a:p>
      </dgm:t>
    </dgm:pt>
    <dgm:pt modelId="{D67E90CE-9529-4F4A-AF88-E8FDD342F601}" type="parTrans" cxnId="{F442790D-E5C8-4CD4-ACFA-098A010DFB75}">
      <dgm:prSet/>
      <dgm:spPr/>
      <dgm:t>
        <a:bodyPr/>
        <a:lstStyle/>
        <a:p>
          <a:endParaRPr lang="es-CL"/>
        </a:p>
      </dgm:t>
    </dgm:pt>
    <dgm:pt modelId="{F48B9467-BB94-43BD-84D5-D9EFF02F2B58}" type="sibTrans" cxnId="{F442790D-E5C8-4CD4-ACFA-098A010DFB75}">
      <dgm:prSet/>
      <dgm:spPr/>
      <dgm:t>
        <a:bodyPr/>
        <a:lstStyle/>
        <a:p>
          <a:endParaRPr lang="es-CL"/>
        </a:p>
      </dgm:t>
    </dgm:pt>
    <dgm:pt modelId="{B35FC0C3-02B3-4DD6-B7B0-CC471B6A932B}">
      <dgm:prSet phldrT="[Texto]"/>
      <dgm:spPr/>
      <dgm:t>
        <a:bodyPr/>
        <a:lstStyle/>
        <a:p>
          <a:r>
            <a:rPr lang="es-ES" dirty="0"/>
            <a:t>Asistentes</a:t>
          </a:r>
          <a:endParaRPr lang="es-CL" dirty="0"/>
        </a:p>
      </dgm:t>
    </dgm:pt>
    <dgm:pt modelId="{E2171DE7-A239-456E-9DA1-BC074445F468}" type="parTrans" cxnId="{EB839C77-8DD4-40F6-BD53-FEDE098E0322}">
      <dgm:prSet/>
      <dgm:spPr/>
      <dgm:t>
        <a:bodyPr/>
        <a:lstStyle/>
        <a:p>
          <a:endParaRPr lang="es-CL"/>
        </a:p>
      </dgm:t>
    </dgm:pt>
    <dgm:pt modelId="{25781CA5-E07A-4E5B-8A3A-FC64E57E5F31}" type="sibTrans" cxnId="{EB839C77-8DD4-40F6-BD53-FEDE098E0322}">
      <dgm:prSet/>
      <dgm:spPr/>
      <dgm:t>
        <a:bodyPr/>
        <a:lstStyle/>
        <a:p>
          <a:endParaRPr lang="es-CL"/>
        </a:p>
      </dgm:t>
    </dgm:pt>
    <dgm:pt modelId="{C3363BCE-3D9B-4DFA-8D4A-79FB2C43134C}">
      <dgm:prSet phldrT="[Texto]"/>
      <dgm:spPr/>
      <dgm:t>
        <a:bodyPr/>
        <a:lstStyle/>
        <a:p>
          <a:r>
            <a:rPr lang="es-ES" dirty="0"/>
            <a:t>Docentes</a:t>
          </a:r>
          <a:endParaRPr lang="es-CL" dirty="0"/>
        </a:p>
      </dgm:t>
    </dgm:pt>
    <dgm:pt modelId="{B176892E-A050-48C8-BACB-8862485F79E4}" type="parTrans" cxnId="{9BC392BC-5946-494D-8BBA-547F0D161943}">
      <dgm:prSet/>
      <dgm:spPr/>
      <dgm:t>
        <a:bodyPr/>
        <a:lstStyle/>
        <a:p>
          <a:endParaRPr lang="es-CL"/>
        </a:p>
      </dgm:t>
    </dgm:pt>
    <dgm:pt modelId="{C2B261D9-77D4-46BE-ABA9-9FA33992FB09}" type="sibTrans" cxnId="{9BC392BC-5946-494D-8BBA-547F0D161943}">
      <dgm:prSet/>
      <dgm:spPr/>
      <dgm:t>
        <a:bodyPr/>
        <a:lstStyle/>
        <a:p>
          <a:endParaRPr lang="es-CL"/>
        </a:p>
      </dgm:t>
    </dgm:pt>
    <dgm:pt modelId="{33E90670-2B91-404C-A1CB-D40E16F4FA8C}">
      <dgm:prSet phldrT="[Texto]"/>
      <dgm:spPr/>
      <dgm:t>
        <a:bodyPr/>
        <a:lstStyle/>
        <a:p>
          <a:r>
            <a:rPr lang="es-ES" dirty="0" err="1"/>
            <a:t>Eq</a:t>
          </a:r>
          <a:r>
            <a:rPr lang="es-ES" dirty="0"/>
            <a:t>. Directivo</a:t>
          </a:r>
          <a:endParaRPr lang="es-CL" dirty="0"/>
        </a:p>
      </dgm:t>
    </dgm:pt>
    <dgm:pt modelId="{F2E20057-3C3B-4B62-BF8F-409F5F674482}" type="parTrans" cxnId="{29534B99-E955-4AC8-9674-FFBAC621D431}">
      <dgm:prSet/>
      <dgm:spPr/>
      <dgm:t>
        <a:bodyPr/>
        <a:lstStyle/>
        <a:p>
          <a:endParaRPr lang="es-CL"/>
        </a:p>
      </dgm:t>
    </dgm:pt>
    <dgm:pt modelId="{D1854475-B09A-471D-882B-299DB15A125C}" type="sibTrans" cxnId="{29534B99-E955-4AC8-9674-FFBAC621D431}">
      <dgm:prSet/>
      <dgm:spPr/>
      <dgm:t>
        <a:bodyPr/>
        <a:lstStyle/>
        <a:p>
          <a:endParaRPr lang="es-CL"/>
        </a:p>
      </dgm:t>
    </dgm:pt>
    <dgm:pt modelId="{B8AFF524-7E2F-4281-8031-D22B465AD80D}">
      <dgm:prSet phldrT="[Texto]"/>
      <dgm:spPr/>
      <dgm:t>
        <a:bodyPr/>
        <a:lstStyle/>
        <a:p>
          <a:r>
            <a:rPr lang="es-ES" dirty="0"/>
            <a:t>Inst. Ed. Superior</a:t>
          </a:r>
          <a:endParaRPr lang="es-CL" dirty="0"/>
        </a:p>
      </dgm:t>
    </dgm:pt>
    <dgm:pt modelId="{4C2C46D3-1171-4951-9A5C-87D9D9A958B1}" type="parTrans" cxnId="{F34BF4AD-1CFE-4C04-BB6A-79AA403C460E}">
      <dgm:prSet/>
      <dgm:spPr/>
      <dgm:t>
        <a:bodyPr/>
        <a:lstStyle/>
        <a:p>
          <a:endParaRPr lang="es-CL"/>
        </a:p>
      </dgm:t>
    </dgm:pt>
    <dgm:pt modelId="{C80D9F4A-78B4-467F-8C7A-906C361C7E9D}" type="sibTrans" cxnId="{F34BF4AD-1CFE-4C04-BB6A-79AA403C460E}">
      <dgm:prSet/>
      <dgm:spPr/>
      <dgm:t>
        <a:bodyPr/>
        <a:lstStyle/>
        <a:p>
          <a:endParaRPr lang="es-CL"/>
        </a:p>
      </dgm:t>
    </dgm:pt>
    <dgm:pt modelId="{9DE1AE73-FDC2-4BCB-9A16-351406C4E13C}" type="pres">
      <dgm:prSet presAssocID="{1BB524A1-A19A-4CC5-83D3-10743921B81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26CF8A28-4177-4103-990A-81DA64E8C0DC}" type="pres">
      <dgm:prSet presAssocID="{858EFE86-A51C-4860-BDF1-BB24E5DC0C44}" presName="singleCycle" presStyleCnt="0"/>
      <dgm:spPr/>
    </dgm:pt>
    <dgm:pt modelId="{32A21B54-7529-4540-825B-835A2C83AFE3}" type="pres">
      <dgm:prSet presAssocID="{858EFE86-A51C-4860-BDF1-BB24E5DC0C44}" presName="singleCenter" presStyleLbl="node1" presStyleIdx="0" presStyleCnt="7">
        <dgm:presLayoutVars>
          <dgm:chMax val="7"/>
          <dgm:chPref val="7"/>
        </dgm:presLayoutVars>
      </dgm:prSet>
      <dgm:spPr/>
    </dgm:pt>
    <dgm:pt modelId="{BD1BE089-1DBD-4256-96E9-72E2C3939938}" type="pres">
      <dgm:prSet presAssocID="{C8C55D0C-8E67-4D24-87E3-0129500B2139}" presName="Name56" presStyleLbl="parChTrans1D2" presStyleIdx="0" presStyleCnt="6"/>
      <dgm:spPr/>
    </dgm:pt>
    <dgm:pt modelId="{5EE0B2D4-2DF1-49CC-83E7-4A8DB855FDBC}" type="pres">
      <dgm:prSet presAssocID="{81965222-508A-4209-AEF5-B5EAE72B03EB}" presName="text0" presStyleLbl="node1" presStyleIdx="1" presStyleCnt="7" custRadScaleRad="77710" custRadScaleInc="4281">
        <dgm:presLayoutVars>
          <dgm:bulletEnabled val="1"/>
        </dgm:presLayoutVars>
      </dgm:prSet>
      <dgm:spPr/>
    </dgm:pt>
    <dgm:pt modelId="{BC219FE9-2D29-4A30-A937-9D1EBA1AA7A1}" type="pres">
      <dgm:prSet presAssocID="{D67E90CE-9529-4F4A-AF88-E8FDD342F601}" presName="Name56" presStyleLbl="parChTrans1D2" presStyleIdx="1" presStyleCnt="6"/>
      <dgm:spPr/>
    </dgm:pt>
    <dgm:pt modelId="{9C9D5614-98E2-46BF-A984-BFA7A3844EE4}" type="pres">
      <dgm:prSet presAssocID="{A339BD0C-552B-419B-85F7-659CB092995E}" presName="text0" presStyleLbl="node1" presStyleIdx="2" presStyleCnt="7" custRadScaleRad="82151" custRadScaleInc="491">
        <dgm:presLayoutVars>
          <dgm:bulletEnabled val="1"/>
        </dgm:presLayoutVars>
      </dgm:prSet>
      <dgm:spPr/>
    </dgm:pt>
    <dgm:pt modelId="{CABE9E7B-35BA-42F0-B631-4B94FC744D86}" type="pres">
      <dgm:prSet presAssocID="{E2171DE7-A239-456E-9DA1-BC074445F468}" presName="Name56" presStyleLbl="parChTrans1D2" presStyleIdx="2" presStyleCnt="6"/>
      <dgm:spPr/>
    </dgm:pt>
    <dgm:pt modelId="{0E9B244C-2C52-46C4-98D0-824C649B059A}" type="pres">
      <dgm:prSet presAssocID="{B35FC0C3-02B3-4DD6-B7B0-CC471B6A932B}" presName="text0" presStyleLbl="node1" presStyleIdx="3" presStyleCnt="7" custRadScaleRad="83183" custRadScaleInc="-1810">
        <dgm:presLayoutVars>
          <dgm:bulletEnabled val="1"/>
        </dgm:presLayoutVars>
      </dgm:prSet>
      <dgm:spPr/>
    </dgm:pt>
    <dgm:pt modelId="{D72F66A4-E353-41A0-9919-193B8C8223AF}" type="pres">
      <dgm:prSet presAssocID="{B176892E-A050-48C8-BACB-8862485F79E4}" presName="Name56" presStyleLbl="parChTrans1D2" presStyleIdx="3" presStyleCnt="6"/>
      <dgm:spPr/>
    </dgm:pt>
    <dgm:pt modelId="{287872E1-024A-4B80-A6BA-58BB67071DDB}" type="pres">
      <dgm:prSet presAssocID="{C3363BCE-3D9B-4DFA-8D4A-79FB2C43134C}" presName="text0" presStyleLbl="node1" presStyleIdx="4" presStyleCnt="7">
        <dgm:presLayoutVars>
          <dgm:bulletEnabled val="1"/>
        </dgm:presLayoutVars>
      </dgm:prSet>
      <dgm:spPr/>
    </dgm:pt>
    <dgm:pt modelId="{35C754E1-33EB-40CF-B308-95BBAA6E825B}" type="pres">
      <dgm:prSet presAssocID="{F2E20057-3C3B-4B62-BF8F-409F5F674482}" presName="Name56" presStyleLbl="parChTrans1D2" presStyleIdx="4" presStyleCnt="6"/>
      <dgm:spPr/>
    </dgm:pt>
    <dgm:pt modelId="{1A4F53F1-71AB-47D6-8AFD-BBAC67E7493A}" type="pres">
      <dgm:prSet presAssocID="{33E90670-2B91-404C-A1CB-D40E16F4FA8C}" presName="text0" presStyleLbl="node1" presStyleIdx="5" presStyleCnt="7">
        <dgm:presLayoutVars>
          <dgm:bulletEnabled val="1"/>
        </dgm:presLayoutVars>
      </dgm:prSet>
      <dgm:spPr/>
    </dgm:pt>
    <dgm:pt modelId="{E69A8E43-9E08-446E-B8F4-9F9BC9190441}" type="pres">
      <dgm:prSet presAssocID="{4C2C46D3-1171-4951-9A5C-87D9D9A958B1}" presName="Name56" presStyleLbl="parChTrans1D2" presStyleIdx="5" presStyleCnt="6"/>
      <dgm:spPr/>
    </dgm:pt>
    <dgm:pt modelId="{97F3E0F7-B79D-400A-A334-EAD8DF3B8279}" type="pres">
      <dgm:prSet presAssocID="{B8AFF524-7E2F-4281-8031-D22B465AD80D}" presName="text0" presStyleLbl="node1" presStyleIdx="6" presStyleCnt="7">
        <dgm:presLayoutVars>
          <dgm:bulletEnabled val="1"/>
        </dgm:presLayoutVars>
      </dgm:prSet>
      <dgm:spPr/>
    </dgm:pt>
  </dgm:ptLst>
  <dgm:cxnLst>
    <dgm:cxn modelId="{0A084704-26B2-4589-B839-3E288E30EE5F}" type="presOf" srcId="{D67E90CE-9529-4F4A-AF88-E8FDD342F601}" destId="{BC219FE9-2D29-4A30-A937-9D1EBA1AA7A1}" srcOrd="0" destOrd="0" presId="urn:microsoft.com/office/officeart/2008/layout/RadialCluster"/>
    <dgm:cxn modelId="{F442790D-E5C8-4CD4-ACFA-098A010DFB75}" srcId="{858EFE86-A51C-4860-BDF1-BB24E5DC0C44}" destId="{A339BD0C-552B-419B-85F7-659CB092995E}" srcOrd="1" destOrd="0" parTransId="{D67E90CE-9529-4F4A-AF88-E8FDD342F601}" sibTransId="{F48B9467-BB94-43BD-84D5-D9EFF02F2B58}"/>
    <dgm:cxn modelId="{43A61933-FD4A-4695-8891-191D30C17562}" srcId="{1BB524A1-A19A-4CC5-83D3-10743921B813}" destId="{858EFE86-A51C-4860-BDF1-BB24E5DC0C44}" srcOrd="0" destOrd="0" parTransId="{CC4561A2-DBE5-43CC-89F7-F9C4AF0E61E9}" sibTransId="{70174007-F861-4F1D-8890-440BF3554F09}"/>
    <dgm:cxn modelId="{F4DF1561-7EDE-4F7F-9A17-6B67E524A317}" type="presOf" srcId="{C8C55D0C-8E67-4D24-87E3-0129500B2139}" destId="{BD1BE089-1DBD-4256-96E9-72E2C3939938}" srcOrd="0" destOrd="0" presId="urn:microsoft.com/office/officeart/2008/layout/RadialCluster"/>
    <dgm:cxn modelId="{3B0B6171-E32E-4450-8F0E-3522298C3A01}" type="presOf" srcId="{A339BD0C-552B-419B-85F7-659CB092995E}" destId="{9C9D5614-98E2-46BF-A984-BFA7A3844EE4}" srcOrd="0" destOrd="0" presId="urn:microsoft.com/office/officeart/2008/layout/RadialCluster"/>
    <dgm:cxn modelId="{875D7554-729E-472E-8ABD-6A7866E51640}" type="presOf" srcId="{33E90670-2B91-404C-A1CB-D40E16F4FA8C}" destId="{1A4F53F1-71AB-47D6-8AFD-BBAC67E7493A}" srcOrd="0" destOrd="0" presId="urn:microsoft.com/office/officeart/2008/layout/RadialCluster"/>
    <dgm:cxn modelId="{EB839C77-8DD4-40F6-BD53-FEDE098E0322}" srcId="{858EFE86-A51C-4860-BDF1-BB24E5DC0C44}" destId="{B35FC0C3-02B3-4DD6-B7B0-CC471B6A932B}" srcOrd="2" destOrd="0" parTransId="{E2171DE7-A239-456E-9DA1-BC074445F468}" sibTransId="{25781CA5-E07A-4E5B-8A3A-FC64E57E5F31}"/>
    <dgm:cxn modelId="{DD34EF57-9B4C-40BB-80BA-62223C01D8AB}" type="presOf" srcId="{B35FC0C3-02B3-4DD6-B7B0-CC471B6A932B}" destId="{0E9B244C-2C52-46C4-98D0-824C649B059A}" srcOrd="0" destOrd="0" presId="urn:microsoft.com/office/officeart/2008/layout/RadialCluster"/>
    <dgm:cxn modelId="{43D20796-D262-4B6A-A459-5F00979AF07D}" type="presOf" srcId="{E2171DE7-A239-456E-9DA1-BC074445F468}" destId="{CABE9E7B-35BA-42F0-B631-4B94FC744D86}" srcOrd="0" destOrd="0" presId="urn:microsoft.com/office/officeart/2008/layout/RadialCluster"/>
    <dgm:cxn modelId="{29534B99-E955-4AC8-9674-FFBAC621D431}" srcId="{858EFE86-A51C-4860-BDF1-BB24E5DC0C44}" destId="{33E90670-2B91-404C-A1CB-D40E16F4FA8C}" srcOrd="4" destOrd="0" parTransId="{F2E20057-3C3B-4B62-BF8F-409F5F674482}" sibTransId="{D1854475-B09A-471D-882B-299DB15A125C}"/>
    <dgm:cxn modelId="{387E05A2-2DC7-421E-8083-CE28E31201F6}" type="presOf" srcId="{81965222-508A-4209-AEF5-B5EAE72B03EB}" destId="{5EE0B2D4-2DF1-49CC-83E7-4A8DB855FDBC}" srcOrd="0" destOrd="0" presId="urn:microsoft.com/office/officeart/2008/layout/RadialCluster"/>
    <dgm:cxn modelId="{D65202A6-C48E-4738-B200-B0B51F6051C7}" type="presOf" srcId="{C3363BCE-3D9B-4DFA-8D4A-79FB2C43134C}" destId="{287872E1-024A-4B80-A6BA-58BB67071DDB}" srcOrd="0" destOrd="0" presId="urn:microsoft.com/office/officeart/2008/layout/RadialCluster"/>
    <dgm:cxn modelId="{CC0606AA-F5F2-4047-8E62-405FB8DCDBFF}" srcId="{858EFE86-A51C-4860-BDF1-BB24E5DC0C44}" destId="{81965222-508A-4209-AEF5-B5EAE72B03EB}" srcOrd="0" destOrd="0" parTransId="{C8C55D0C-8E67-4D24-87E3-0129500B2139}" sibTransId="{CC9A34F3-6151-4239-BC58-804069B8113E}"/>
    <dgm:cxn modelId="{BDAAA2AB-C1E6-4003-B011-77BF0BA0DFB8}" type="presOf" srcId="{F2E20057-3C3B-4B62-BF8F-409F5F674482}" destId="{35C754E1-33EB-40CF-B308-95BBAA6E825B}" srcOrd="0" destOrd="0" presId="urn:microsoft.com/office/officeart/2008/layout/RadialCluster"/>
    <dgm:cxn modelId="{F34BF4AD-1CFE-4C04-BB6A-79AA403C460E}" srcId="{858EFE86-A51C-4860-BDF1-BB24E5DC0C44}" destId="{B8AFF524-7E2F-4281-8031-D22B465AD80D}" srcOrd="5" destOrd="0" parTransId="{4C2C46D3-1171-4951-9A5C-87D9D9A958B1}" sibTransId="{C80D9F4A-78B4-467F-8C7A-906C361C7E9D}"/>
    <dgm:cxn modelId="{9BC392BC-5946-494D-8BBA-547F0D161943}" srcId="{858EFE86-A51C-4860-BDF1-BB24E5DC0C44}" destId="{C3363BCE-3D9B-4DFA-8D4A-79FB2C43134C}" srcOrd="3" destOrd="0" parTransId="{B176892E-A050-48C8-BACB-8862485F79E4}" sibTransId="{C2B261D9-77D4-46BE-ABA9-9FA33992FB09}"/>
    <dgm:cxn modelId="{B6F9BCE9-DC5B-4B47-AD26-5F79288F17E7}" type="presOf" srcId="{4C2C46D3-1171-4951-9A5C-87D9D9A958B1}" destId="{E69A8E43-9E08-446E-B8F4-9F9BC9190441}" srcOrd="0" destOrd="0" presId="urn:microsoft.com/office/officeart/2008/layout/RadialCluster"/>
    <dgm:cxn modelId="{0E5F49EC-B640-47DF-B311-ABDFAB2AF1BD}" type="presOf" srcId="{B176892E-A050-48C8-BACB-8862485F79E4}" destId="{D72F66A4-E353-41A0-9919-193B8C8223AF}" srcOrd="0" destOrd="0" presId="urn:microsoft.com/office/officeart/2008/layout/RadialCluster"/>
    <dgm:cxn modelId="{B91D2BF5-B887-4C0E-BD86-7020D7499222}" type="presOf" srcId="{B8AFF524-7E2F-4281-8031-D22B465AD80D}" destId="{97F3E0F7-B79D-400A-A334-EAD8DF3B8279}" srcOrd="0" destOrd="0" presId="urn:microsoft.com/office/officeart/2008/layout/RadialCluster"/>
    <dgm:cxn modelId="{7AB34DF5-F50D-4D53-B81A-6CB4A9FEF8E2}" type="presOf" srcId="{858EFE86-A51C-4860-BDF1-BB24E5DC0C44}" destId="{32A21B54-7529-4540-825B-835A2C83AFE3}" srcOrd="0" destOrd="0" presId="urn:microsoft.com/office/officeart/2008/layout/RadialCluster"/>
    <dgm:cxn modelId="{976BA4F8-2F4E-4CE8-801E-FB07E612277C}" type="presOf" srcId="{1BB524A1-A19A-4CC5-83D3-10743921B813}" destId="{9DE1AE73-FDC2-4BCB-9A16-351406C4E13C}" srcOrd="0" destOrd="0" presId="urn:microsoft.com/office/officeart/2008/layout/RadialCluster"/>
    <dgm:cxn modelId="{459D4F5A-864E-40DF-9ACC-FC3D272A3A31}" type="presParOf" srcId="{9DE1AE73-FDC2-4BCB-9A16-351406C4E13C}" destId="{26CF8A28-4177-4103-990A-81DA64E8C0DC}" srcOrd="0" destOrd="0" presId="urn:microsoft.com/office/officeart/2008/layout/RadialCluster"/>
    <dgm:cxn modelId="{0696EEE4-94F3-48A3-B5C8-43C9B5F3F866}" type="presParOf" srcId="{26CF8A28-4177-4103-990A-81DA64E8C0DC}" destId="{32A21B54-7529-4540-825B-835A2C83AFE3}" srcOrd="0" destOrd="0" presId="urn:microsoft.com/office/officeart/2008/layout/RadialCluster"/>
    <dgm:cxn modelId="{34732D24-0975-42DC-AD9D-85ACB7DD0802}" type="presParOf" srcId="{26CF8A28-4177-4103-990A-81DA64E8C0DC}" destId="{BD1BE089-1DBD-4256-96E9-72E2C3939938}" srcOrd="1" destOrd="0" presId="urn:microsoft.com/office/officeart/2008/layout/RadialCluster"/>
    <dgm:cxn modelId="{13C0AD28-C693-498D-82DA-A108DD187E1F}" type="presParOf" srcId="{26CF8A28-4177-4103-990A-81DA64E8C0DC}" destId="{5EE0B2D4-2DF1-49CC-83E7-4A8DB855FDBC}" srcOrd="2" destOrd="0" presId="urn:microsoft.com/office/officeart/2008/layout/RadialCluster"/>
    <dgm:cxn modelId="{E37F8998-B6D2-426B-AFB9-4AAB8535A1E5}" type="presParOf" srcId="{26CF8A28-4177-4103-990A-81DA64E8C0DC}" destId="{BC219FE9-2D29-4A30-A937-9D1EBA1AA7A1}" srcOrd="3" destOrd="0" presId="urn:microsoft.com/office/officeart/2008/layout/RadialCluster"/>
    <dgm:cxn modelId="{A3A2EADA-1CC6-4E19-874B-1086531D2192}" type="presParOf" srcId="{26CF8A28-4177-4103-990A-81DA64E8C0DC}" destId="{9C9D5614-98E2-46BF-A984-BFA7A3844EE4}" srcOrd="4" destOrd="0" presId="urn:microsoft.com/office/officeart/2008/layout/RadialCluster"/>
    <dgm:cxn modelId="{545BE791-A5E3-4AF5-976F-F82CDDF45AE8}" type="presParOf" srcId="{26CF8A28-4177-4103-990A-81DA64E8C0DC}" destId="{CABE9E7B-35BA-42F0-B631-4B94FC744D86}" srcOrd="5" destOrd="0" presId="urn:microsoft.com/office/officeart/2008/layout/RadialCluster"/>
    <dgm:cxn modelId="{A5EB4B08-F4B0-4495-B322-EF0F94BCE7D6}" type="presParOf" srcId="{26CF8A28-4177-4103-990A-81DA64E8C0DC}" destId="{0E9B244C-2C52-46C4-98D0-824C649B059A}" srcOrd="6" destOrd="0" presId="urn:microsoft.com/office/officeart/2008/layout/RadialCluster"/>
    <dgm:cxn modelId="{489B0D3B-1577-4AE0-9FA4-E2ED63DEADD1}" type="presParOf" srcId="{26CF8A28-4177-4103-990A-81DA64E8C0DC}" destId="{D72F66A4-E353-41A0-9919-193B8C8223AF}" srcOrd="7" destOrd="0" presId="urn:microsoft.com/office/officeart/2008/layout/RadialCluster"/>
    <dgm:cxn modelId="{902527C0-A44F-42C1-9B33-67F488A33903}" type="presParOf" srcId="{26CF8A28-4177-4103-990A-81DA64E8C0DC}" destId="{287872E1-024A-4B80-A6BA-58BB67071DDB}" srcOrd="8" destOrd="0" presId="urn:microsoft.com/office/officeart/2008/layout/RadialCluster"/>
    <dgm:cxn modelId="{5C538C9D-53CF-4A67-96FA-BE2506C866F2}" type="presParOf" srcId="{26CF8A28-4177-4103-990A-81DA64E8C0DC}" destId="{35C754E1-33EB-40CF-B308-95BBAA6E825B}" srcOrd="9" destOrd="0" presId="urn:microsoft.com/office/officeart/2008/layout/RadialCluster"/>
    <dgm:cxn modelId="{59630E27-36BC-4567-AA80-27F4BB4E9AA2}" type="presParOf" srcId="{26CF8A28-4177-4103-990A-81DA64E8C0DC}" destId="{1A4F53F1-71AB-47D6-8AFD-BBAC67E7493A}" srcOrd="10" destOrd="0" presId="urn:microsoft.com/office/officeart/2008/layout/RadialCluster"/>
    <dgm:cxn modelId="{F42B9A66-06B2-4AC5-8B3E-6553CB686810}" type="presParOf" srcId="{26CF8A28-4177-4103-990A-81DA64E8C0DC}" destId="{E69A8E43-9E08-446E-B8F4-9F9BC9190441}" srcOrd="11" destOrd="0" presId="urn:microsoft.com/office/officeart/2008/layout/RadialCluster"/>
    <dgm:cxn modelId="{28B4A8D7-8783-41DC-897F-C22C45CB442D}" type="presParOf" srcId="{26CF8A28-4177-4103-990A-81DA64E8C0DC}" destId="{97F3E0F7-B79D-400A-A334-EAD8DF3B8279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B524A1-A19A-4CC5-83D3-10743921B813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858EFE86-A51C-4860-BDF1-BB24E5DC0C44}">
      <dgm:prSet phldrT="[Texto]"/>
      <dgm:spPr/>
      <dgm:t>
        <a:bodyPr/>
        <a:lstStyle/>
        <a:p>
          <a:r>
            <a:rPr lang="es-ES" dirty="0"/>
            <a:t>38 CDL</a:t>
          </a:r>
          <a:endParaRPr lang="es-CL" dirty="0"/>
        </a:p>
      </dgm:t>
    </dgm:pt>
    <dgm:pt modelId="{CC4561A2-DBE5-43CC-89F7-F9C4AF0E61E9}" type="parTrans" cxnId="{43A61933-FD4A-4695-8891-191D30C17562}">
      <dgm:prSet/>
      <dgm:spPr/>
      <dgm:t>
        <a:bodyPr/>
        <a:lstStyle/>
        <a:p>
          <a:endParaRPr lang="es-CL"/>
        </a:p>
      </dgm:t>
    </dgm:pt>
    <dgm:pt modelId="{70174007-F861-4F1D-8890-440BF3554F09}" type="sibTrans" cxnId="{43A61933-FD4A-4695-8891-191D30C17562}">
      <dgm:prSet/>
      <dgm:spPr/>
      <dgm:t>
        <a:bodyPr/>
        <a:lstStyle/>
        <a:p>
          <a:endParaRPr lang="es-CL"/>
        </a:p>
      </dgm:t>
    </dgm:pt>
    <dgm:pt modelId="{81965222-508A-4209-AEF5-B5EAE72B03EB}">
      <dgm:prSet phldrT="[Texto]"/>
      <dgm:spPr/>
      <dgm:t>
        <a:bodyPr/>
        <a:lstStyle/>
        <a:p>
          <a:r>
            <a:rPr lang="es-ES" dirty="0"/>
            <a:t> Gore</a:t>
          </a:r>
          <a:endParaRPr lang="es-CL" dirty="0"/>
        </a:p>
      </dgm:t>
    </dgm:pt>
    <dgm:pt modelId="{C8C55D0C-8E67-4D24-87E3-0129500B2139}" type="parTrans" cxnId="{CC0606AA-F5F2-4047-8E62-405FB8DCDBFF}">
      <dgm:prSet/>
      <dgm:spPr/>
      <dgm:t>
        <a:bodyPr/>
        <a:lstStyle/>
        <a:p>
          <a:endParaRPr lang="es-CL"/>
        </a:p>
      </dgm:t>
    </dgm:pt>
    <dgm:pt modelId="{CC9A34F3-6151-4239-BC58-804069B8113E}" type="sibTrans" cxnId="{CC0606AA-F5F2-4047-8E62-405FB8DCDBFF}">
      <dgm:prSet/>
      <dgm:spPr/>
      <dgm:t>
        <a:bodyPr/>
        <a:lstStyle/>
        <a:p>
          <a:endParaRPr lang="es-CL"/>
        </a:p>
      </dgm:t>
    </dgm:pt>
    <dgm:pt modelId="{A339BD0C-552B-419B-85F7-659CB092995E}">
      <dgm:prSet phldrT="[Texto]"/>
      <dgm:spPr/>
      <dgm:t>
        <a:bodyPr/>
        <a:lstStyle/>
        <a:p>
          <a:r>
            <a:rPr lang="es-ES" dirty="0" err="1"/>
            <a:t>CPAs</a:t>
          </a:r>
          <a:endParaRPr lang="es-CL" dirty="0"/>
        </a:p>
      </dgm:t>
    </dgm:pt>
    <dgm:pt modelId="{D67E90CE-9529-4F4A-AF88-E8FDD342F601}" type="parTrans" cxnId="{F442790D-E5C8-4CD4-ACFA-098A010DFB75}">
      <dgm:prSet/>
      <dgm:spPr/>
      <dgm:t>
        <a:bodyPr/>
        <a:lstStyle/>
        <a:p>
          <a:endParaRPr lang="es-CL"/>
        </a:p>
      </dgm:t>
    </dgm:pt>
    <dgm:pt modelId="{F48B9467-BB94-43BD-84D5-D9EFF02F2B58}" type="sibTrans" cxnId="{F442790D-E5C8-4CD4-ACFA-098A010DFB75}">
      <dgm:prSet/>
      <dgm:spPr/>
      <dgm:t>
        <a:bodyPr/>
        <a:lstStyle/>
        <a:p>
          <a:endParaRPr lang="es-CL"/>
        </a:p>
      </dgm:t>
    </dgm:pt>
    <dgm:pt modelId="{B35FC0C3-02B3-4DD6-B7B0-CC471B6A932B}">
      <dgm:prSet phldrT="[Texto]"/>
      <dgm:spPr/>
      <dgm:t>
        <a:bodyPr/>
        <a:lstStyle/>
        <a:p>
          <a:r>
            <a:rPr lang="es-ES" dirty="0"/>
            <a:t> Alcaldes</a:t>
          </a:r>
          <a:endParaRPr lang="es-CL" dirty="0"/>
        </a:p>
      </dgm:t>
    </dgm:pt>
    <dgm:pt modelId="{E2171DE7-A239-456E-9DA1-BC074445F468}" type="parTrans" cxnId="{EB839C77-8DD4-40F6-BD53-FEDE098E0322}">
      <dgm:prSet/>
      <dgm:spPr/>
      <dgm:t>
        <a:bodyPr/>
        <a:lstStyle/>
        <a:p>
          <a:endParaRPr lang="es-CL"/>
        </a:p>
      </dgm:t>
    </dgm:pt>
    <dgm:pt modelId="{25781CA5-E07A-4E5B-8A3A-FC64E57E5F31}" type="sibTrans" cxnId="{EB839C77-8DD4-40F6-BD53-FEDE098E0322}">
      <dgm:prSet/>
      <dgm:spPr/>
      <dgm:t>
        <a:bodyPr/>
        <a:lstStyle/>
        <a:p>
          <a:endParaRPr lang="es-CL"/>
        </a:p>
      </dgm:t>
    </dgm:pt>
    <dgm:pt modelId="{9DE1AE73-FDC2-4BCB-9A16-351406C4E13C}" type="pres">
      <dgm:prSet presAssocID="{1BB524A1-A19A-4CC5-83D3-10743921B81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26CF8A28-4177-4103-990A-81DA64E8C0DC}" type="pres">
      <dgm:prSet presAssocID="{858EFE86-A51C-4860-BDF1-BB24E5DC0C44}" presName="singleCycle" presStyleCnt="0"/>
      <dgm:spPr/>
    </dgm:pt>
    <dgm:pt modelId="{32A21B54-7529-4540-825B-835A2C83AFE3}" type="pres">
      <dgm:prSet presAssocID="{858EFE86-A51C-4860-BDF1-BB24E5DC0C44}" presName="singleCenter" presStyleLbl="node1" presStyleIdx="0" presStyleCnt="4">
        <dgm:presLayoutVars>
          <dgm:chMax val="7"/>
          <dgm:chPref val="7"/>
        </dgm:presLayoutVars>
      </dgm:prSet>
      <dgm:spPr/>
    </dgm:pt>
    <dgm:pt modelId="{BD1BE089-1DBD-4256-96E9-72E2C3939938}" type="pres">
      <dgm:prSet presAssocID="{C8C55D0C-8E67-4D24-87E3-0129500B2139}" presName="Name56" presStyleLbl="parChTrans1D2" presStyleIdx="0" presStyleCnt="3"/>
      <dgm:spPr/>
    </dgm:pt>
    <dgm:pt modelId="{5EE0B2D4-2DF1-49CC-83E7-4A8DB855FDBC}" type="pres">
      <dgm:prSet presAssocID="{81965222-508A-4209-AEF5-B5EAE72B03EB}" presName="text0" presStyleLbl="node1" presStyleIdx="1" presStyleCnt="4" custRadScaleRad="77710" custRadScaleInc="4281">
        <dgm:presLayoutVars>
          <dgm:bulletEnabled val="1"/>
        </dgm:presLayoutVars>
      </dgm:prSet>
      <dgm:spPr/>
    </dgm:pt>
    <dgm:pt modelId="{BC219FE9-2D29-4A30-A937-9D1EBA1AA7A1}" type="pres">
      <dgm:prSet presAssocID="{D67E90CE-9529-4F4A-AF88-E8FDD342F601}" presName="Name56" presStyleLbl="parChTrans1D2" presStyleIdx="1" presStyleCnt="3"/>
      <dgm:spPr/>
    </dgm:pt>
    <dgm:pt modelId="{9C9D5614-98E2-46BF-A984-BFA7A3844EE4}" type="pres">
      <dgm:prSet presAssocID="{A339BD0C-552B-419B-85F7-659CB092995E}" presName="text0" presStyleLbl="node1" presStyleIdx="2" presStyleCnt="4" custRadScaleRad="82151" custRadScaleInc="491">
        <dgm:presLayoutVars>
          <dgm:bulletEnabled val="1"/>
        </dgm:presLayoutVars>
      </dgm:prSet>
      <dgm:spPr/>
    </dgm:pt>
    <dgm:pt modelId="{CABE9E7B-35BA-42F0-B631-4B94FC744D86}" type="pres">
      <dgm:prSet presAssocID="{E2171DE7-A239-456E-9DA1-BC074445F468}" presName="Name56" presStyleLbl="parChTrans1D2" presStyleIdx="2" presStyleCnt="3"/>
      <dgm:spPr/>
    </dgm:pt>
    <dgm:pt modelId="{0E9B244C-2C52-46C4-98D0-824C649B059A}" type="pres">
      <dgm:prSet presAssocID="{B35FC0C3-02B3-4DD6-B7B0-CC471B6A932B}" presName="text0" presStyleLbl="node1" presStyleIdx="3" presStyleCnt="4" custRadScaleRad="83183" custRadScaleInc="-1810">
        <dgm:presLayoutVars>
          <dgm:bulletEnabled val="1"/>
        </dgm:presLayoutVars>
      </dgm:prSet>
      <dgm:spPr/>
    </dgm:pt>
  </dgm:ptLst>
  <dgm:cxnLst>
    <dgm:cxn modelId="{0A084704-26B2-4589-B839-3E288E30EE5F}" type="presOf" srcId="{D67E90CE-9529-4F4A-AF88-E8FDD342F601}" destId="{BC219FE9-2D29-4A30-A937-9D1EBA1AA7A1}" srcOrd="0" destOrd="0" presId="urn:microsoft.com/office/officeart/2008/layout/RadialCluster"/>
    <dgm:cxn modelId="{F442790D-E5C8-4CD4-ACFA-098A010DFB75}" srcId="{858EFE86-A51C-4860-BDF1-BB24E5DC0C44}" destId="{A339BD0C-552B-419B-85F7-659CB092995E}" srcOrd="1" destOrd="0" parTransId="{D67E90CE-9529-4F4A-AF88-E8FDD342F601}" sibTransId="{F48B9467-BB94-43BD-84D5-D9EFF02F2B58}"/>
    <dgm:cxn modelId="{43A61933-FD4A-4695-8891-191D30C17562}" srcId="{1BB524A1-A19A-4CC5-83D3-10743921B813}" destId="{858EFE86-A51C-4860-BDF1-BB24E5DC0C44}" srcOrd="0" destOrd="0" parTransId="{CC4561A2-DBE5-43CC-89F7-F9C4AF0E61E9}" sibTransId="{70174007-F861-4F1D-8890-440BF3554F09}"/>
    <dgm:cxn modelId="{F4DF1561-7EDE-4F7F-9A17-6B67E524A317}" type="presOf" srcId="{C8C55D0C-8E67-4D24-87E3-0129500B2139}" destId="{BD1BE089-1DBD-4256-96E9-72E2C3939938}" srcOrd="0" destOrd="0" presId="urn:microsoft.com/office/officeart/2008/layout/RadialCluster"/>
    <dgm:cxn modelId="{3B0B6171-E32E-4450-8F0E-3522298C3A01}" type="presOf" srcId="{A339BD0C-552B-419B-85F7-659CB092995E}" destId="{9C9D5614-98E2-46BF-A984-BFA7A3844EE4}" srcOrd="0" destOrd="0" presId="urn:microsoft.com/office/officeart/2008/layout/RadialCluster"/>
    <dgm:cxn modelId="{EB839C77-8DD4-40F6-BD53-FEDE098E0322}" srcId="{858EFE86-A51C-4860-BDF1-BB24E5DC0C44}" destId="{B35FC0C3-02B3-4DD6-B7B0-CC471B6A932B}" srcOrd="2" destOrd="0" parTransId="{E2171DE7-A239-456E-9DA1-BC074445F468}" sibTransId="{25781CA5-E07A-4E5B-8A3A-FC64E57E5F31}"/>
    <dgm:cxn modelId="{DD34EF57-9B4C-40BB-80BA-62223C01D8AB}" type="presOf" srcId="{B35FC0C3-02B3-4DD6-B7B0-CC471B6A932B}" destId="{0E9B244C-2C52-46C4-98D0-824C649B059A}" srcOrd="0" destOrd="0" presId="urn:microsoft.com/office/officeart/2008/layout/RadialCluster"/>
    <dgm:cxn modelId="{43D20796-D262-4B6A-A459-5F00979AF07D}" type="presOf" srcId="{E2171DE7-A239-456E-9DA1-BC074445F468}" destId="{CABE9E7B-35BA-42F0-B631-4B94FC744D86}" srcOrd="0" destOrd="0" presId="urn:microsoft.com/office/officeart/2008/layout/RadialCluster"/>
    <dgm:cxn modelId="{387E05A2-2DC7-421E-8083-CE28E31201F6}" type="presOf" srcId="{81965222-508A-4209-AEF5-B5EAE72B03EB}" destId="{5EE0B2D4-2DF1-49CC-83E7-4A8DB855FDBC}" srcOrd="0" destOrd="0" presId="urn:microsoft.com/office/officeart/2008/layout/RadialCluster"/>
    <dgm:cxn modelId="{CC0606AA-F5F2-4047-8E62-405FB8DCDBFF}" srcId="{858EFE86-A51C-4860-BDF1-BB24E5DC0C44}" destId="{81965222-508A-4209-AEF5-B5EAE72B03EB}" srcOrd="0" destOrd="0" parTransId="{C8C55D0C-8E67-4D24-87E3-0129500B2139}" sibTransId="{CC9A34F3-6151-4239-BC58-804069B8113E}"/>
    <dgm:cxn modelId="{7AB34DF5-F50D-4D53-B81A-6CB4A9FEF8E2}" type="presOf" srcId="{858EFE86-A51C-4860-BDF1-BB24E5DC0C44}" destId="{32A21B54-7529-4540-825B-835A2C83AFE3}" srcOrd="0" destOrd="0" presId="urn:microsoft.com/office/officeart/2008/layout/RadialCluster"/>
    <dgm:cxn modelId="{976BA4F8-2F4E-4CE8-801E-FB07E612277C}" type="presOf" srcId="{1BB524A1-A19A-4CC5-83D3-10743921B813}" destId="{9DE1AE73-FDC2-4BCB-9A16-351406C4E13C}" srcOrd="0" destOrd="0" presId="urn:microsoft.com/office/officeart/2008/layout/RadialCluster"/>
    <dgm:cxn modelId="{459D4F5A-864E-40DF-9ACC-FC3D272A3A31}" type="presParOf" srcId="{9DE1AE73-FDC2-4BCB-9A16-351406C4E13C}" destId="{26CF8A28-4177-4103-990A-81DA64E8C0DC}" srcOrd="0" destOrd="0" presId="urn:microsoft.com/office/officeart/2008/layout/RadialCluster"/>
    <dgm:cxn modelId="{0696EEE4-94F3-48A3-B5C8-43C9B5F3F866}" type="presParOf" srcId="{26CF8A28-4177-4103-990A-81DA64E8C0DC}" destId="{32A21B54-7529-4540-825B-835A2C83AFE3}" srcOrd="0" destOrd="0" presId="urn:microsoft.com/office/officeart/2008/layout/RadialCluster"/>
    <dgm:cxn modelId="{34732D24-0975-42DC-AD9D-85ACB7DD0802}" type="presParOf" srcId="{26CF8A28-4177-4103-990A-81DA64E8C0DC}" destId="{BD1BE089-1DBD-4256-96E9-72E2C3939938}" srcOrd="1" destOrd="0" presId="urn:microsoft.com/office/officeart/2008/layout/RadialCluster"/>
    <dgm:cxn modelId="{13C0AD28-C693-498D-82DA-A108DD187E1F}" type="presParOf" srcId="{26CF8A28-4177-4103-990A-81DA64E8C0DC}" destId="{5EE0B2D4-2DF1-49CC-83E7-4A8DB855FDBC}" srcOrd="2" destOrd="0" presId="urn:microsoft.com/office/officeart/2008/layout/RadialCluster"/>
    <dgm:cxn modelId="{E37F8998-B6D2-426B-AFB9-4AAB8535A1E5}" type="presParOf" srcId="{26CF8A28-4177-4103-990A-81DA64E8C0DC}" destId="{BC219FE9-2D29-4A30-A937-9D1EBA1AA7A1}" srcOrd="3" destOrd="0" presId="urn:microsoft.com/office/officeart/2008/layout/RadialCluster"/>
    <dgm:cxn modelId="{A3A2EADA-1CC6-4E19-874B-1086531D2192}" type="presParOf" srcId="{26CF8A28-4177-4103-990A-81DA64E8C0DC}" destId="{9C9D5614-98E2-46BF-A984-BFA7A3844EE4}" srcOrd="4" destOrd="0" presId="urn:microsoft.com/office/officeart/2008/layout/RadialCluster"/>
    <dgm:cxn modelId="{545BE791-A5E3-4AF5-976F-F82CDDF45AE8}" type="presParOf" srcId="{26CF8A28-4177-4103-990A-81DA64E8C0DC}" destId="{CABE9E7B-35BA-42F0-B631-4B94FC744D86}" srcOrd="5" destOrd="0" presId="urn:microsoft.com/office/officeart/2008/layout/RadialCluster"/>
    <dgm:cxn modelId="{A5EB4B08-F4B0-4495-B322-EF0F94BCE7D6}" type="presParOf" srcId="{26CF8A28-4177-4103-990A-81DA64E8C0DC}" destId="{0E9B244C-2C52-46C4-98D0-824C649B059A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B524A1-A19A-4CC5-83D3-10743921B813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858EFE86-A51C-4860-BDF1-BB24E5DC0C44}">
      <dgm:prSet phldrT="[Texto]"/>
      <dgm:spPr/>
      <dgm:t>
        <a:bodyPr/>
        <a:lstStyle/>
        <a:p>
          <a:r>
            <a:rPr lang="es-ES" dirty="0"/>
            <a:t>24 CLEP</a:t>
          </a:r>
          <a:endParaRPr lang="es-CL" dirty="0"/>
        </a:p>
      </dgm:t>
    </dgm:pt>
    <dgm:pt modelId="{CC4561A2-DBE5-43CC-89F7-F9C4AF0E61E9}" type="parTrans" cxnId="{43A61933-FD4A-4695-8891-191D30C17562}">
      <dgm:prSet/>
      <dgm:spPr/>
      <dgm:t>
        <a:bodyPr/>
        <a:lstStyle/>
        <a:p>
          <a:endParaRPr lang="es-CL"/>
        </a:p>
      </dgm:t>
    </dgm:pt>
    <dgm:pt modelId="{70174007-F861-4F1D-8890-440BF3554F09}" type="sibTrans" cxnId="{43A61933-FD4A-4695-8891-191D30C17562}">
      <dgm:prSet/>
      <dgm:spPr/>
      <dgm:t>
        <a:bodyPr/>
        <a:lstStyle/>
        <a:p>
          <a:endParaRPr lang="es-CL"/>
        </a:p>
      </dgm:t>
    </dgm:pt>
    <dgm:pt modelId="{81965222-508A-4209-AEF5-B5EAE72B03EB}">
      <dgm:prSet phldrT="[Texto]"/>
      <dgm:spPr/>
      <dgm:t>
        <a:bodyPr/>
        <a:lstStyle/>
        <a:p>
          <a:r>
            <a:rPr lang="es-ES" dirty="0"/>
            <a:t>Estudiantes</a:t>
          </a:r>
          <a:endParaRPr lang="es-CL" dirty="0"/>
        </a:p>
      </dgm:t>
    </dgm:pt>
    <dgm:pt modelId="{C8C55D0C-8E67-4D24-87E3-0129500B2139}" type="parTrans" cxnId="{CC0606AA-F5F2-4047-8E62-405FB8DCDBFF}">
      <dgm:prSet/>
      <dgm:spPr/>
      <dgm:t>
        <a:bodyPr/>
        <a:lstStyle/>
        <a:p>
          <a:endParaRPr lang="es-CL"/>
        </a:p>
      </dgm:t>
    </dgm:pt>
    <dgm:pt modelId="{CC9A34F3-6151-4239-BC58-804069B8113E}" type="sibTrans" cxnId="{CC0606AA-F5F2-4047-8E62-405FB8DCDBFF}">
      <dgm:prSet/>
      <dgm:spPr/>
      <dgm:t>
        <a:bodyPr/>
        <a:lstStyle/>
        <a:p>
          <a:endParaRPr lang="es-CL"/>
        </a:p>
      </dgm:t>
    </dgm:pt>
    <dgm:pt modelId="{A339BD0C-552B-419B-85F7-659CB092995E}">
      <dgm:prSet phldrT="[Texto]"/>
      <dgm:spPr/>
      <dgm:t>
        <a:bodyPr/>
        <a:lstStyle/>
        <a:p>
          <a:r>
            <a:rPr lang="es-ES" dirty="0" err="1"/>
            <a:t>CPAs</a:t>
          </a:r>
          <a:endParaRPr lang="es-CL" dirty="0"/>
        </a:p>
      </dgm:t>
    </dgm:pt>
    <dgm:pt modelId="{D67E90CE-9529-4F4A-AF88-E8FDD342F601}" type="parTrans" cxnId="{F442790D-E5C8-4CD4-ACFA-098A010DFB75}">
      <dgm:prSet/>
      <dgm:spPr/>
      <dgm:t>
        <a:bodyPr/>
        <a:lstStyle/>
        <a:p>
          <a:endParaRPr lang="es-CL"/>
        </a:p>
      </dgm:t>
    </dgm:pt>
    <dgm:pt modelId="{F48B9467-BB94-43BD-84D5-D9EFF02F2B58}" type="sibTrans" cxnId="{F442790D-E5C8-4CD4-ACFA-098A010DFB75}">
      <dgm:prSet/>
      <dgm:spPr/>
      <dgm:t>
        <a:bodyPr/>
        <a:lstStyle/>
        <a:p>
          <a:endParaRPr lang="es-CL"/>
        </a:p>
      </dgm:t>
    </dgm:pt>
    <dgm:pt modelId="{B35FC0C3-02B3-4DD6-B7B0-CC471B6A932B}">
      <dgm:prSet phldrT="[Texto]"/>
      <dgm:spPr/>
      <dgm:t>
        <a:bodyPr/>
        <a:lstStyle/>
        <a:p>
          <a:r>
            <a:rPr lang="es-ES" dirty="0"/>
            <a:t>Asistentes</a:t>
          </a:r>
          <a:endParaRPr lang="es-CL" dirty="0"/>
        </a:p>
      </dgm:t>
    </dgm:pt>
    <dgm:pt modelId="{E2171DE7-A239-456E-9DA1-BC074445F468}" type="parTrans" cxnId="{EB839C77-8DD4-40F6-BD53-FEDE098E0322}">
      <dgm:prSet/>
      <dgm:spPr/>
      <dgm:t>
        <a:bodyPr/>
        <a:lstStyle/>
        <a:p>
          <a:endParaRPr lang="es-CL"/>
        </a:p>
      </dgm:t>
    </dgm:pt>
    <dgm:pt modelId="{25781CA5-E07A-4E5B-8A3A-FC64E57E5F31}" type="sibTrans" cxnId="{EB839C77-8DD4-40F6-BD53-FEDE098E0322}">
      <dgm:prSet/>
      <dgm:spPr/>
      <dgm:t>
        <a:bodyPr/>
        <a:lstStyle/>
        <a:p>
          <a:endParaRPr lang="es-CL"/>
        </a:p>
      </dgm:t>
    </dgm:pt>
    <dgm:pt modelId="{C3363BCE-3D9B-4DFA-8D4A-79FB2C43134C}">
      <dgm:prSet phldrT="[Texto]"/>
      <dgm:spPr/>
      <dgm:t>
        <a:bodyPr/>
        <a:lstStyle/>
        <a:p>
          <a:r>
            <a:rPr lang="es-ES" dirty="0"/>
            <a:t>Docentes</a:t>
          </a:r>
          <a:endParaRPr lang="es-CL" dirty="0"/>
        </a:p>
      </dgm:t>
    </dgm:pt>
    <dgm:pt modelId="{B176892E-A050-48C8-BACB-8862485F79E4}" type="parTrans" cxnId="{9BC392BC-5946-494D-8BBA-547F0D161943}">
      <dgm:prSet/>
      <dgm:spPr/>
      <dgm:t>
        <a:bodyPr/>
        <a:lstStyle/>
        <a:p>
          <a:endParaRPr lang="es-CL"/>
        </a:p>
      </dgm:t>
    </dgm:pt>
    <dgm:pt modelId="{C2B261D9-77D4-46BE-ABA9-9FA33992FB09}" type="sibTrans" cxnId="{9BC392BC-5946-494D-8BBA-547F0D161943}">
      <dgm:prSet/>
      <dgm:spPr/>
      <dgm:t>
        <a:bodyPr/>
        <a:lstStyle/>
        <a:p>
          <a:endParaRPr lang="es-CL"/>
        </a:p>
      </dgm:t>
    </dgm:pt>
    <dgm:pt modelId="{33E90670-2B91-404C-A1CB-D40E16F4FA8C}">
      <dgm:prSet phldrT="[Texto]"/>
      <dgm:spPr/>
      <dgm:t>
        <a:bodyPr/>
        <a:lstStyle/>
        <a:p>
          <a:r>
            <a:rPr lang="es-ES" dirty="0" err="1"/>
            <a:t>Eq</a:t>
          </a:r>
          <a:r>
            <a:rPr lang="es-ES" dirty="0"/>
            <a:t>. Directivo</a:t>
          </a:r>
          <a:endParaRPr lang="es-CL" dirty="0"/>
        </a:p>
      </dgm:t>
    </dgm:pt>
    <dgm:pt modelId="{F2E20057-3C3B-4B62-BF8F-409F5F674482}" type="parTrans" cxnId="{29534B99-E955-4AC8-9674-FFBAC621D431}">
      <dgm:prSet/>
      <dgm:spPr/>
      <dgm:t>
        <a:bodyPr/>
        <a:lstStyle/>
        <a:p>
          <a:endParaRPr lang="es-CL"/>
        </a:p>
      </dgm:t>
    </dgm:pt>
    <dgm:pt modelId="{D1854475-B09A-471D-882B-299DB15A125C}" type="sibTrans" cxnId="{29534B99-E955-4AC8-9674-FFBAC621D431}">
      <dgm:prSet/>
      <dgm:spPr/>
      <dgm:t>
        <a:bodyPr/>
        <a:lstStyle/>
        <a:p>
          <a:endParaRPr lang="es-CL"/>
        </a:p>
      </dgm:t>
    </dgm:pt>
    <dgm:pt modelId="{B8AFF524-7E2F-4281-8031-D22B465AD80D}">
      <dgm:prSet phldrT="[Texto]"/>
      <dgm:spPr/>
      <dgm:t>
        <a:bodyPr/>
        <a:lstStyle/>
        <a:p>
          <a:r>
            <a:rPr lang="es-ES" dirty="0"/>
            <a:t>Inst. Ed. Superior</a:t>
          </a:r>
          <a:endParaRPr lang="es-CL" dirty="0"/>
        </a:p>
      </dgm:t>
    </dgm:pt>
    <dgm:pt modelId="{4C2C46D3-1171-4951-9A5C-87D9D9A958B1}" type="parTrans" cxnId="{F34BF4AD-1CFE-4C04-BB6A-79AA403C460E}">
      <dgm:prSet/>
      <dgm:spPr/>
      <dgm:t>
        <a:bodyPr/>
        <a:lstStyle/>
        <a:p>
          <a:endParaRPr lang="es-CL"/>
        </a:p>
      </dgm:t>
    </dgm:pt>
    <dgm:pt modelId="{C80D9F4A-78B4-467F-8C7A-906C361C7E9D}" type="sibTrans" cxnId="{F34BF4AD-1CFE-4C04-BB6A-79AA403C460E}">
      <dgm:prSet/>
      <dgm:spPr/>
      <dgm:t>
        <a:bodyPr/>
        <a:lstStyle/>
        <a:p>
          <a:endParaRPr lang="es-CL"/>
        </a:p>
      </dgm:t>
    </dgm:pt>
    <dgm:pt modelId="{9DE1AE73-FDC2-4BCB-9A16-351406C4E13C}" type="pres">
      <dgm:prSet presAssocID="{1BB524A1-A19A-4CC5-83D3-10743921B81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26CF8A28-4177-4103-990A-81DA64E8C0DC}" type="pres">
      <dgm:prSet presAssocID="{858EFE86-A51C-4860-BDF1-BB24E5DC0C44}" presName="singleCycle" presStyleCnt="0"/>
      <dgm:spPr/>
    </dgm:pt>
    <dgm:pt modelId="{32A21B54-7529-4540-825B-835A2C83AFE3}" type="pres">
      <dgm:prSet presAssocID="{858EFE86-A51C-4860-BDF1-BB24E5DC0C44}" presName="singleCenter" presStyleLbl="node1" presStyleIdx="0" presStyleCnt="7">
        <dgm:presLayoutVars>
          <dgm:chMax val="7"/>
          <dgm:chPref val="7"/>
        </dgm:presLayoutVars>
      </dgm:prSet>
      <dgm:spPr/>
    </dgm:pt>
    <dgm:pt modelId="{BD1BE089-1DBD-4256-96E9-72E2C3939938}" type="pres">
      <dgm:prSet presAssocID="{C8C55D0C-8E67-4D24-87E3-0129500B2139}" presName="Name56" presStyleLbl="parChTrans1D2" presStyleIdx="0" presStyleCnt="6"/>
      <dgm:spPr/>
    </dgm:pt>
    <dgm:pt modelId="{5EE0B2D4-2DF1-49CC-83E7-4A8DB855FDBC}" type="pres">
      <dgm:prSet presAssocID="{81965222-508A-4209-AEF5-B5EAE72B03EB}" presName="text0" presStyleLbl="node1" presStyleIdx="1" presStyleCnt="7" custRadScaleRad="77710" custRadScaleInc="4281">
        <dgm:presLayoutVars>
          <dgm:bulletEnabled val="1"/>
        </dgm:presLayoutVars>
      </dgm:prSet>
      <dgm:spPr/>
    </dgm:pt>
    <dgm:pt modelId="{BC219FE9-2D29-4A30-A937-9D1EBA1AA7A1}" type="pres">
      <dgm:prSet presAssocID="{D67E90CE-9529-4F4A-AF88-E8FDD342F601}" presName="Name56" presStyleLbl="parChTrans1D2" presStyleIdx="1" presStyleCnt="6"/>
      <dgm:spPr/>
    </dgm:pt>
    <dgm:pt modelId="{9C9D5614-98E2-46BF-A984-BFA7A3844EE4}" type="pres">
      <dgm:prSet presAssocID="{A339BD0C-552B-419B-85F7-659CB092995E}" presName="text0" presStyleLbl="node1" presStyleIdx="2" presStyleCnt="7" custRadScaleRad="82151" custRadScaleInc="491">
        <dgm:presLayoutVars>
          <dgm:bulletEnabled val="1"/>
        </dgm:presLayoutVars>
      </dgm:prSet>
      <dgm:spPr/>
    </dgm:pt>
    <dgm:pt modelId="{CABE9E7B-35BA-42F0-B631-4B94FC744D86}" type="pres">
      <dgm:prSet presAssocID="{E2171DE7-A239-456E-9DA1-BC074445F468}" presName="Name56" presStyleLbl="parChTrans1D2" presStyleIdx="2" presStyleCnt="6"/>
      <dgm:spPr/>
    </dgm:pt>
    <dgm:pt modelId="{0E9B244C-2C52-46C4-98D0-824C649B059A}" type="pres">
      <dgm:prSet presAssocID="{B35FC0C3-02B3-4DD6-B7B0-CC471B6A932B}" presName="text0" presStyleLbl="node1" presStyleIdx="3" presStyleCnt="7" custRadScaleRad="83183" custRadScaleInc="-1810">
        <dgm:presLayoutVars>
          <dgm:bulletEnabled val="1"/>
        </dgm:presLayoutVars>
      </dgm:prSet>
      <dgm:spPr/>
    </dgm:pt>
    <dgm:pt modelId="{D72F66A4-E353-41A0-9919-193B8C8223AF}" type="pres">
      <dgm:prSet presAssocID="{B176892E-A050-48C8-BACB-8862485F79E4}" presName="Name56" presStyleLbl="parChTrans1D2" presStyleIdx="3" presStyleCnt="6"/>
      <dgm:spPr/>
    </dgm:pt>
    <dgm:pt modelId="{287872E1-024A-4B80-A6BA-58BB67071DDB}" type="pres">
      <dgm:prSet presAssocID="{C3363BCE-3D9B-4DFA-8D4A-79FB2C43134C}" presName="text0" presStyleLbl="node1" presStyleIdx="4" presStyleCnt="7">
        <dgm:presLayoutVars>
          <dgm:bulletEnabled val="1"/>
        </dgm:presLayoutVars>
      </dgm:prSet>
      <dgm:spPr/>
    </dgm:pt>
    <dgm:pt modelId="{35C754E1-33EB-40CF-B308-95BBAA6E825B}" type="pres">
      <dgm:prSet presAssocID="{F2E20057-3C3B-4B62-BF8F-409F5F674482}" presName="Name56" presStyleLbl="parChTrans1D2" presStyleIdx="4" presStyleCnt="6"/>
      <dgm:spPr/>
    </dgm:pt>
    <dgm:pt modelId="{1A4F53F1-71AB-47D6-8AFD-BBAC67E7493A}" type="pres">
      <dgm:prSet presAssocID="{33E90670-2B91-404C-A1CB-D40E16F4FA8C}" presName="text0" presStyleLbl="node1" presStyleIdx="5" presStyleCnt="7">
        <dgm:presLayoutVars>
          <dgm:bulletEnabled val="1"/>
        </dgm:presLayoutVars>
      </dgm:prSet>
      <dgm:spPr/>
    </dgm:pt>
    <dgm:pt modelId="{E69A8E43-9E08-446E-B8F4-9F9BC9190441}" type="pres">
      <dgm:prSet presAssocID="{4C2C46D3-1171-4951-9A5C-87D9D9A958B1}" presName="Name56" presStyleLbl="parChTrans1D2" presStyleIdx="5" presStyleCnt="6"/>
      <dgm:spPr/>
    </dgm:pt>
    <dgm:pt modelId="{97F3E0F7-B79D-400A-A334-EAD8DF3B8279}" type="pres">
      <dgm:prSet presAssocID="{B8AFF524-7E2F-4281-8031-D22B465AD80D}" presName="text0" presStyleLbl="node1" presStyleIdx="6" presStyleCnt="7">
        <dgm:presLayoutVars>
          <dgm:bulletEnabled val="1"/>
        </dgm:presLayoutVars>
      </dgm:prSet>
      <dgm:spPr/>
    </dgm:pt>
  </dgm:ptLst>
  <dgm:cxnLst>
    <dgm:cxn modelId="{0A084704-26B2-4589-B839-3E288E30EE5F}" type="presOf" srcId="{D67E90CE-9529-4F4A-AF88-E8FDD342F601}" destId="{BC219FE9-2D29-4A30-A937-9D1EBA1AA7A1}" srcOrd="0" destOrd="0" presId="urn:microsoft.com/office/officeart/2008/layout/RadialCluster"/>
    <dgm:cxn modelId="{F442790D-E5C8-4CD4-ACFA-098A010DFB75}" srcId="{858EFE86-A51C-4860-BDF1-BB24E5DC0C44}" destId="{A339BD0C-552B-419B-85F7-659CB092995E}" srcOrd="1" destOrd="0" parTransId="{D67E90CE-9529-4F4A-AF88-E8FDD342F601}" sibTransId="{F48B9467-BB94-43BD-84D5-D9EFF02F2B58}"/>
    <dgm:cxn modelId="{43A61933-FD4A-4695-8891-191D30C17562}" srcId="{1BB524A1-A19A-4CC5-83D3-10743921B813}" destId="{858EFE86-A51C-4860-BDF1-BB24E5DC0C44}" srcOrd="0" destOrd="0" parTransId="{CC4561A2-DBE5-43CC-89F7-F9C4AF0E61E9}" sibTransId="{70174007-F861-4F1D-8890-440BF3554F09}"/>
    <dgm:cxn modelId="{F4DF1561-7EDE-4F7F-9A17-6B67E524A317}" type="presOf" srcId="{C8C55D0C-8E67-4D24-87E3-0129500B2139}" destId="{BD1BE089-1DBD-4256-96E9-72E2C3939938}" srcOrd="0" destOrd="0" presId="urn:microsoft.com/office/officeart/2008/layout/RadialCluster"/>
    <dgm:cxn modelId="{3B0B6171-E32E-4450-8F0E-3522298C3A01}" type="presOf" srcId="{A339BD0C-552B-419B-85F7-659CB092995E}" destId="{9C9D5614-98E2-46BF-A984-BFA7A3844EE4}" srcOrd="0" destOrd="0" presId="urn:microsoft.com/office/officeart/2008/layout/RadialCluster"/>
    <dgm:cxn modelId="{875D7554-729E-472E-8ABD-6A7866E51640}" type="presOf" srcId="{33E90670-2B91-404C-A1CB-D40E16F4FA8C}" destId="{1A4F53F1-71AB-47D6-8AFD-BBAC67E7493A}" srcOrd="0" destOrd="0" presId="urn:microsoft.com/office/officeart/2008/layout/RadialCluster"/>
    <dgm:cxn modelId="{EB839C77-8DD4-40F6-BD53-FEDE098E0322}" srcId="{858EFE86-A51C-4860-BDF1-BB24E5DC0C44}" destId="{B35FC0C3-02B3-4DD6-B7B0-CC471B6A932B}" srcOrd="2" destOrd="0" parTransId="{E2171DE7-A239-456E-9DA1-BC074445F468}" sibTransId="{25781CA5-E07A-4E5B-8A3A-FC64E57E5F31}"/>
    <dgm:cxn modelId="{DD34EF57-9B4C-40BB-80BA-62223C01D8AB}" type="presOf" srcId="{B35FC0C3-02B3-4DD6-B7B0-CC471B6A932B}" destId="{0E9B244C-2C52-46C4-98D0-824C649B059A}" srcOrd="0" destOrd="0" presId="urn:microsoft.com/office/officeart/2008/layout/RadialCluster"/>
    <dgm:cxn modelId="{43D20796-D262-4B6A-A459-5F00979AF07D}" type="presOf" srcId="{E2171DE7-A239-456E-9DA1-BC074445F468}" destId="{CABE9E7B-35BA-42F0-B631-4B94FC744D86}" srcOrd="0" destOrd="0" presId="urn:microsoft.com/office/officeart/2008/layout/RadialCluster"/>
    <dgm:cxn modelId="{29534B99-E955-4AC8-9674-FFBAC621D431}" srcId="{858EFE86-A51C-4860-BDF1-BB24E5DC0C44}" destId="{33E90670-2B91-404C-A1CB-D40E16F4FA8C}" srcOrd="4" destOrd="0" parTransId="{F2E20057-3C3B-4B62-BF8F-409F5F674482}" sibTransId="{D1854475-B09A-471D-882B-299DB15A125C}"/>
    <dgm:cxn modelId="{387E05A2-2DC7-421E-8083-CE28E31201F6}" type="presOf" srcId="{81965222-508A-4209-AEF5-B5EAE72B03EB}" destId="{5EE0B2D4-2DF1-49CC-83E7-4A8DB855FDBC}" srcOrd="0" destOrd="0" presId="urn:microsoft.com/office/officeart/2008/layout/RadialCluster"/>
    <dgm:cxn modelId="{D65202A6-C48E-4738-B200-B0B51F6051C7}" type="presOf" srcId="{C3363BCE-3D9B-4DFA-8D4A-79FB2C43134C}" destId="{287872E1-024A-4B80-A6BA-58BB67071DDB}" srcOrd="0" destOrd="0" presId="urn:microsoft.com/office/officeart/2008/layout/RadialCluster"/>
    <dgm:cxn modelId="{CC0606AA-F5F2-4047-8E62-405FB8DCDBFF}" srcId="{858EFE86-A51C-4860-BDF1-BB24E5DC0C44}" destId="{81965222-508A-4209-AEF5-B5EAE72B03EB}" srcOrd="0" destOrd="0" parTransId="{C8C55D0C-8E67-4D24-87E3-0129500B2139}" sibTransId="{CC9A34F3-6151-4239-BC58-804069B8113E}"/>
    <dgm:cxn modelId="{BDAAA2AB-C1E6-4003-B011-77BF0BA0DFB8}" type="presOf" srcId="{F2E20057-3C3B-4B62-BF8F-409F5F674482}" destId="{35C754E1-33EB-40CF-B308-95BBAA6E825B}" srcOrd="0" destOrd="0" presId="urn:microsoft.com/office/officeart/2008/layout/RadialCluster"/>
    <dgm:cxn modelId="{F34BF4AD-1CFE-4C04-BB6A-79AA403C460E}" srcId="{858EFE86-A51C-4860-BDF1-BB24E5DC0C44}" destId="{B8AFF524-7E2F-4281-8031-D22B465AD80D}" srcOrd="5" destOrd="0" parTransId="{4C2C46D3-1171-4951-9A5C-87D9D9A958B1}" sibTransId="{C80D9F4A-78B4-467F-8C7A-906C361C7E9D}"/>
    <dgm:cxn modelId="{9BC392BC-5946-494D-8BBA-547F0D161943}" srcId="{858EFE86-A51C-4860-BDF1-BB24E5DC0C44}" destId="{C3363BCE-3D9B-4DFA-8D4A-79FB2C43134C}" srcOrd="3" destOrd="0" parTransId="{B176892E-A050-48C8-BACB-8862485F79E4}" sibTransId="{C2B261D9-77D4-46BE-ABA9-9FA33992FB09}"/>
    <dgm:cxn modelId="{B6F9BCE9-DC5B-4B47-AD26-5F79288F17E7}" type="presOf" srcId="{4C2C46D3-1171-4951-9A5C-87D9D9A958B1}" destId="{E69A8E43-9E08-446E-B8F4-9F9BC9190441}" srcOrd="0" destOrd="0" presId="urn:microsoft.com/office/officeart/2008/layout/RadialCluster"/>
    <dgm:cxn modelId="{0E5F49EC-B640-47DF-B311-ABDFAB2AF1BD}" type="presOf" srcId="{B176892E-A050-48C8-BACB-8862485F79E4}" destId="{D72F66A4-E353-41A0-9919-193B8C8223AF}" srcOrd="0" destOrd="0" presId="urn:microsoft.com/office/officeart/2008/layout/RadialCluster"/>
    <dgm:cxn modelId="{B91D2BF5-B887-4C0E-BD86-7020D7499222}" type="presOf" srcId="{B8AFF524-7E2F-4281-8031-D22B465AD80D}" destId="{97F3E0F7-B79D-400A-A334-EAD8DF3B8279}" srcOrd="0" destOrd="0" presId="urn:microsoft.com/office/officeart/2008/layout/RadialCluster"/>
    <dgm:cxn modelId="{7AB34DF5-F50D-4D53-B81A-6CB4A9FEF8E2}" type="presOf" srcId="{858EFE86-A51C-4860-BDF1-BB24E5DC0C44}" destId="{32A21B54-7529-4540-825B-835A2C83AFE3}" srcOrd="0" destOrd="0" presId="urn:microsoft.com/office/officeart/2008/layout/RadialCluster"/>
    <dgm:cxn modelId="{976BA4F8-2F4E-4CE8-801E-FB07E612277C}" type="presOf" srcId="{1BB524A1-A19A-4CC5-83D3-10743921B813}" destId="{9DE1AE73-FDC2-4BCB-9A16-351406C4E13C}" srcOrd="0" destOrd="0" presId="urn:microsoft.com/office/officeart/2008/layout/RadialCluster"/>
    <dgm:cxn modelId="{459D4F5A-864E-40DF-9ACC-FC3D272A3A31}" type="presParOf" srcId="{9DE1AE73-FDC2-4BCB-9A16-351406C4E13C}" destId="{26CF8A28-4177-4103-990A-81DA64E8C0DC}" srcOrd="0" destOrd="0" presId="urn:microsoft.com/office/officeart/2008/layout/RadialCluster"/>
    <dgm:cxn modelId="{0696EEE4-94F3-48A3-B5C8-43C9B5F3F866}" type="presParOf" srcId="{26CF8A28-4177-4103-990A-81DA64E8C0DC}" destId="{32A21B54-7529-4540-825B-835A2C83AFE3}" srcOrd="0" destOrd="0" presId="urn:microsoft.com/office/officeart/2008/layout/RadialCluster"/>
    <dgm:cxn modelId="{34732D24-0975-42DC-AD9D-85ACB7DD0802}" type="presParOf" srcId="{26CF8A28-4177-4103-990A-81DA64E8C0DC}" destId="{BD1BE089-1DBD-4256-96E9-72E2C3939938}" srcOrd="1" destOrd="0" presId="urn:microsoft.com/office/officeart/2008/layout/RadialCluster"/>
    <dgm:cxn modelId="{13C0AD28-C693-498D-82DA-A108DD187E1F}" type="presParOf" srcId="{26CF8A28-4177-4103-990A-81DA64E8C0DC}" destId="{5EE0B2D4-2DF1-49CC-83E7-4A8DB855FDBC}" srcOrd="2" destOrd="0" presId="urn:microsoft.com/office/officeart/2008/layout/RadialCluster"/>
    <dgm:cxn modelId="{E37F8998-B6D2-426B-AFB9-4AAB8535A1E5}" type="presParOf" srcId="{26CF8A28-4177-4103-990A-81DA64E8C0DC}" destId="{BC219FE9-2D29-4A30-A937-9D1EBA1AA7A1}" srcOrd="3" destOrd="0" presId="urn:microsoft.com/office/officeart/2008/layout/RadialCluster"/>
    <dgm:cxn modelId="{A3A2EADA-1CC6-4E19-874B-1086531D2192}" type="presParOf" srcId="{26CF8A28-4177-4103-990A-81DA64E8C0DC}" destId="{9C9D5614-98E2-46BF-A984-BFA7A3844EE4}" srcOrd="4" destOrd="0" presId="urn:microsoft.com/office/officeart/2008/layout/RadialCluster"/>
    <dgm:cxn modelId="{545BE791-A5E3-4AF5-976F-F82CDDF45AE8}" type="presParOf" srcId="{26CF8A28-4177-4103-990A-81DA64E8C0DC}" destId="{CABE9E7B-35BA-42F0-B631-4B94FC744D86}" srcOrd="5" destOrd="0" presId="urn:microsoft.com/office/officeart/2008/layout/RadialCluster"/>
    <dgm:cxn modelId="{A5EB4B08-F4B0-4495-B322-EF0F94BCE7D6}" type="presParOf" srcId="{26CF8A28-4177-4103-990A-81DA64E8C0DC}" destId="{0E9B244C-2C52-46C4-98D0-824C649B059A}" srcOrd="6" destOrd="0" presId="urn:microsoft.com/office/officeart/2008/layout/RadialCluster"/>
    <dgm:cxn modelId="{489B0D3B-1577-4AE0-9FA4-E2ED63DEADD1}" type="presParOf" srcId="{26CF8A28-4177-4103-990A-81DA64E8C0DC}" destId="{D72F66A4-E353-41A0-9919-193B8C8223AF}" srcOrd="7" destOrd="0" presId="urn:microsoft.com/office/officeart/2008/layout/RadialCluster"/>
    <dgm:cxn modelId="{902527C0-A44F-42C1-9B33-67F488A33903}" type="presParOf" srcId="{26CF8A28-4177-4103-990A-81DA64E8C0DC}" destId="{287872E1-024A-4B80-A6BA-58BB67071DDB}" srcOrd="8" destOrd="0" presId="urn:microsoft.com/office/officeart/2008/layout/RadialCluster"/>
    <dgm:cxn modelId="{5C538C9D-53CF-4A67-96FA-BE2506C866F2}" type="presParOf" srcId="{26CF8A28-4177-4103-990A-81DA64E8C0DC}" destId="{35C754E1-33EB-40CF-B308-95BBAA6E825B}" srcOrd="9" destOrd="0" presId="urn:microsoft.com/office/officeart/2008/layout/RadialCluster"/>
    <dgm:cxn modelId="{59630E27-36BC-4567-AA80-27F4BB4E9AA2}" type="presParOf" srcId="{26CF8A28-4177-4103-990A-81DA64E8C0DC}" destId="{1A4F53F1-71AB-47D6-8AFD-BBAC67E7493A}" srcOrd="10" destOrd="0" presId="urn:microsoft.com/office/officeart/2008/layout/RadialCluster"/>
    <dgm:cxn modelId="{F42B9A66-06B2-4AC5-8B3E-6553CB686810}" type="presParOf" srcId="{26CF8A28-4177-4103-990A-81DA64E8C0DC}" destId="{E69A8E43-9E08-446E-B8F4-9F9BC9190441}" srcOrd="11" destOrd="0" presId="urn:microsoft.com/office/officeart/2008/layout/RadialCluster"/>
    <dgm:cxn modelId="{28B4A8D7-8783-41DC-897F-C22C45CB442D}" type="presParOf" srcId="{26CF8A28-4177-4103-990A-81DA64E8C0DC}" destId="{97F3E0F7-B79D-400A-A334-EAD8DF3B8279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BD251FE-4130-44CD-AFB2-349E275E59D7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L"/>
        </a:p>
      </dgm:t>
    </dgm:pt>
    <dgm:pt modelId="{FDE68355-85B0-4DA8-85DA-F891A03859A6}">
      <dgm:prSet phldrT="[Texto]"/>
      <dgm:spPr/>
      <dgm:t>
        <a:bodyPr/>
        <a:lstStyle/>
        <a:p>
          <a:r>
            <a:rPr lang="es-ES"/>
            <a:t>Comité Directivo </a:t>
          </a:r>
          <a:endParaRPr lang="es-CL"/>
        </a:p>
      </dgm:t>
    </dgm:pt>
    <dgm:pt modelId="{72494BBD-2F2F-411C-85C3-D3468EC8CB21}" type="parTrans" cxnId="{1962CF25-4DEC-4DEA-9A96-1FCF88ABBC6A}">
      <dgm:prSet/>
      <dgm:spPr/>
      <dgm:t>
        <a:bodyPr/>
        <a:lstStyle/>
        <a:p>
          <a:endParaRPr lang="es-CL"/>
        </a:p>
      </dgm:t>
    </dgm:pt>
    <dgm:pt modelId="{049BEEFB-2577-48EE-9C1C-D442951F7DEC}" type="sibTrans" cxnId="{1962CF25-4DEC-4DEA-9A96-1FCF88ABBC6A}">
      <dgm:prSet/>
      <dgm:spPr/>
      <dgm:t>
        <a:bodyPr/>
        <a:lstStyle/>
        <a:p>
          <a:endParaRPr lang="es-CL"/>
        </a:p>
      </dgm:t>
    </dgm:pt>
    <dgm:pt modelId="{16A6E259-10C4-4D91-9B89-C76793A3DAD2}">
      <dgm:prSet phldrT="[Texto]"/>
      <dgm:spPr/>
      <dgm:t>
        <a:bodyPr/>
        <a:lstStyle/>
        <a:p>
          <a:r>
            <a:rPr lang="es-ES" dirty="0"/>
            <a:t>Art. 29, 30, 31 + DEX 101 (2018)</a:t>
          </a:r>
          <a:endParaRPr lang="es-CL" dirty="0"/>
        </a:p>
      </dgm:t>
    </dgm:pt>
    <dgm:pt modelId="{E78BDAAC-203B-4B5F-A97B-FEC59D25101C}" type="parTrans" cxnId="{7C2DE116-7D82-425B-AAC2-7D78BABA58B7}">
      <dgm:prSet/>
      <dgm:spPr/>
      <dgm:t>
        <a:bodyPr/>
        <a:lstStyle/>
        <a:p>
          <a:endParaRPr lang="es-CL"/>
        </a:p>
      </dgm:t>
    </dgm:pt>
    <dgm:pt modelId="{EA87D6E5-64F0-410F-A7D9-CB5C4BBD4603}" type="sibTrans" cxnId="{7C2DE116-7D82-425B-AAC2-7D78BABA58B7}">
      <dgm:prSet/>
      <dgm:spPr/>
      <dgm:t>
        <a:bodyPr/>
        <a:lstStyle/>
        <a:p>
          <a:endParaRPr lang="es-CL"/>
        </a:p>
      </dgm:t>
    </dgm:pt>
    <dgm:pt modelId="{EF8F5717-9A8E-41D2-97D2-6EEC3330BD99}">
      <dgm:prSet phldrT="[Texto]"/>
      <dgm:spPr/>
      <dgm:t>
        <a:bodyPr/>
        <a:lstStyle/>
        <a:p>
          <a:r>
            <a:rPr lang="es-ES"/>
            <a:t>Consejo Local</a:t>
          </a:r>
          <a:endParaRPr lang="es-CL"/>
        </a:p>
      </dgm:t>
    </dgm:pt>
    <dgm:pt modelId="{37945ECD-4518-4F95-AB26-A1A8EFD69051}" type="parTrans" cxnId="{AC3161A7-93B9-44E5-8B7A-C1D98A33750D}">
      <dgm:prSet/>
      <dgm:spPr/>
      <dgm:t>
        <a:bodyPr/>
        <a:lstStyle/>
        <a:p>
          <a:endParaRPr lang="es-CL"/>
        </a:p>
      </dgm:t>
    </dgm:pt>
    <dgm:pt modelId="{56A02F0F-59B7-4842-A3B2-F72400F84E4E}" type="sibTrans" cxnId="{AC3161A7-93B9-44E5-8B7A-C1D98A33750D}">
      <dgm:prSet/>
      <dgm:spPr/>
      <dgm:t>
        <a:bodyPr/>
        <a:lstStyle/>
        <a:p>
          <a:endParaRPr lang="es-CL"/>
        </a:p>
      </dgm:t>
    </dgm:pt>
    <dgm:pt modelId="{F061D668-DC62-4049-8A67-02880C0112CE}">
      <dgm:prSet phldrT="[Texto]"/>
      <dgm:spPr/>
      <dgm:t>
        <a:bodyPr/>
        <a:lstStyle/>
        <a:p>
          <a:r>
            <a:rPr lang="es-ES"/>
            <a:t>Art. 49, 50 + DEX 102 (2018)</a:t>
          </a:r>
          <a:endParaRPr lang="es-CL"/>
        </a:p>
      </dgm:t>
    </dgm:pt>
    <dgm:pt modelId="{90DD95F1-9A1F-477D-80C4-A887B105A09A}" type="parTrans" cxnId="{7A71D654-223D-4F08-A376-FDD92D0E0B3E}">
      <dgm:prSet/>
      <dgm:spPr/>
      <dgm:t>
        <a:bodyPr/>
        <a:lstStyle/>
        <a:p>
          <a:endParaRPr lang="es-CL"/>
        </a:p>
      </dgm:t>
    </dgm:pt>
    <dgm:pt modelId="{90B1E22E-39BA-4887-849C-4C012F08D847}" type="sibTrans" cxnId="{7A71D654-223D-4F08-A376-FDD92D0E0B3E}">
      <dgm:prSet/>
      <dgm:spPr/>
      <dgm:t>
        <a:bodyPr/>
        <a:lstStyle/>
        <a:p>
          <a:endParaRPr lang="es-CL"/>
        </a:p>
      </dgm:t>
    </dgm:pt>
    <dgm:pt modelId="{DE21D534-1FDB-49BF-8BA2-45E1990635D1}">
      <dgm:prSet phldrT="[Texto]"/>
      <dgm:spPr/>
      <dgm:t>
        <a:bodyPr/>
        <a:lstStyle/>
        <a:p>
          <a:r>
            <a:rPr lang="es-ES"/>
            <a:t>Conferencia de Directores </a:t>
          </a:r>
          <a:endParaRPr lang="es-CL"/>
        </a:p>
      </dgm:t>
    </dgm:pt>
    <dgm:pt modelId="{FEA7332C-4EF5-4A0D-BD88-156D6F44D081}" type="parTrans" cxnId="{CBB6DD47-000A-4703-815A-4415065A1BF0}">
      <dgm:prSet/>
      <dgm:spPr/>
      <dgm:t>
        <a:bodyPr/>
        <a:lstStyle/>
        <a:p>
          <a:endParaRPr lang="es-CL"/>
        </a:p>
      </dgm:t>
    </dgm:pt>
    <dgm:pt modelId="{77DB4FE3-848E-4C70-AEE7-FDC6D774E5C3}" type="sibTrans" cxnId="{CBB6DD47-000A-4703-815A-4415065A1BF0}">
      <dgm:prSet/>
      <dgm:spPr/>
      <dgm:t>
        <a:bodyPr/>
        <a:lstStyle/>
        <a:p>
          <a:endParaRPr lang="es-CL"/>
        </a:p>
      </dgm:t>
    </dgm:pt>
    <dgm:pt modelId="{604ADE7D-FD9F-4685-A484-523429658928}">
      <dgm:prSet phldrT="[Texto]"/>
      <dgm:spPr/>
      <dgm:t>
        <a:bodyPr/>
        <a:lstStyle/>
        <a:p>
          <a:r>
            <a:rPr lang="es-ES"/>
            <a:t>Art. 10 y 11</a:t>
          </a:r>
          <a:endParaRPr lang="es-CL"/>
        </a:p>
      </dgm:t>
    </dgm:pt>
    <dgm:pt modelId="{320FAD9E-72DA-4D90-A16F-D3EC34F13E7D}" type="parTrans" cxnId="{445B5E83-00CC-4659-A887-957F689A1974}">
      <dgm:prSet/>
      <dgm:spPr/>
      <dgm:t>
        <a:bodyPr/>
        <a:lstStyle/>
        <a:p>
          <a:endParaRPr lang="es-CL"/>
        </a:p>
      </dgm:t>
    </dgm:pt>
    <dgm:pt modelId="{A4AF1C7C-A0D1-4EF4-AFAA-43CCB250F756}" type="sibTrans" cxnId="{445B5E83-00CC-4659-A887-957F689A1974}">
      <dgm:prSet/>
      <dgm:spPr/>
      <dgm:t>
        <a:bodyPr/>
        <a:lstStyle/>
        <a:p>
          <a:endParaRPr lang="es-CL"/>
        </a:p>
      </dgm:t>
    </dgm:pt>
    <dgm:pt modelId="{351EB452-5B2C-425A-936B-C6B6CAF5E0AB}">
      <dgm:prSet phldrT="[Texto]"/>
      <dgm:spPr/>
      <dgm:t>
        <a:bodyPr/>
        <a:lstStyle/>
        <a:p>
          <a:r>
            <a:rPr lang="es-ES"/>
            <a:t>Consejos Escolares </a:t>
          </a:r>
        </a:p>
      </dgm:t>
    </dgm:pt>
    <dgm:pt modelId="{FD563D5C-4749-4639-891F-92CAB13E21E4}" type="parTrans" cxnId="{7590BF43-EAE9-4848-8743-4C6484B76DD1}">
      <dgm:prSet/>
      <dgm:spPr/>
      <dgm:t>
        <a:bodyPr/>
        <a:lstStyle/>
        <a:p>
          <a:endParaRPr lang="es-CL"/>
        </a:p>
      </dgm:t>
    </dgm:pt>
    <dgm:pt modelId="{51B94221-9B87-49A4-88C9-77706E3852BF}" type="sibTrans" cxnId="{7590BF43-EAE9-4848-8743-4C6484B76DD1}">
      <dgm:prSet/>
      <dgm:spPr/>
      <dgm:t>
        <a:bodyPr/>
        <a:lstStyle/>
        <a:p>
          <a:endParaRPr lang="es-CL"/>
        </a:p>
      </dgm:t>
    </dgm:pt>
    <dgm:pt modelId="{F21DA3EE-E2AA-4443-B780-73C3588F1BC8}">
      <dgm:prSet phldrT="[Texto]"/>
      <dgm:spPr/>
      <dgm:t>
        <a:bodyPr/>
        <a:lstStyle/>
        <a:p>
          <a:r>
            <a:rPr lang="es-ES"/>
            <a:t>Art. 13  + Ley 19.979 + Ley 20.370 + DEX 24 (2005) </a:t>
          </a:r>
        </a:p>
      </dgm:t>
    </dgm:pt>
    <dgm:pt modelId="{7BD6416C-521A-4E51-800D-069CB817A637}" type="parTrans" cxnId="{55946037-89F4-407E-B3F1-1DA09E7BCA84}">
      <dgm:prSet/>
      <dgm:spPr/>
      <dgm:t>
        <a:bodyPr/>
        <a:lstStyle/>
        <a:p>
          <a:endParaRPr lang="es-CL"/>
        </a:p>
      </dgm:t>
    </dgm:pt>
    <dgm:pt modelId="{670A5F1F-D909-4800-9376-CA65724103FE}" type="sibTrans" cxnId="{55946037-89F4-407E-B3F1-1DA09E7BCA84}">
      <dgm:prSet/>
      <dgm:spPr/>
      <dgm:t>
        <a:bodyPr/>
        <a:lstStyle/>
        <a:p>
          <a:endParaRPr lang="es-CL"/>
        </a:p>
      </dgm:t>
    </dgm:pt>
    <dgm:pt modelId="{F470E14C-9B5B-4D90-AACF-1111CC09BF6B}" type="pres">
      <dgm:prSet presAssocID="{EBD251FE-4130-44CD-AFB2-349E275E59D7}" presName="linear" presStyleCnt="0">
        <dgm:presLayoutVars>
          <dgm:animLvl val="lvl"/>
          <dgm:resizeHandles val="exact"/>
        </dgm:presLayoutVars>
      </dgm:prSet>
      <dgm:spPr/>
    </dgm:pt>
    <dgm:pt modelId="{0AF9AEFF-58F6-413E-82DC-A8A6FEF3D6E0}" type="pres">
      <dgm:prSet presAssocID="{FDE68355-85B0-4DA8-85DA-F891A03859A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707D961-D501-4404-9B6D-513003347544}" type="pres">
      <dgm:prSet presAssocID="{FDE68355-85B0-4DA8-85DA-F891A03859A6}" presName="childText" presStyleLbl="revTx" presStyleIdx="0" presStyleCnt="4">
        <dgm:presLayoutVars>
          <dgm:bulletEnabled val="1"/>
        </dgm:presLayoutVars>
      </dgm:prSet>
      <dgm:spPr/>
    </dgm:pt>
    <dgm:pt modelId="{94AA3C22-CCEF-4015-8E85-735007796E21}" type="pres">
      <dgm:prSet presAssocID="{EF8F5717-9A8E-41D2-97D2-6EEC3330BD9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C231E67-97B9-48D4-90B0-CEB475E28033}" type="pres">
      <dgm:prSet presAssocID="{EF8F5717-9A8E-41D2-97D2-6EEC3330BD99}" presName="childText" presStyleLbl="revTx" presStyleIdx="1" presStyleCnt="4">
        <dgm:presLayoutVars>
          <dgm:bulletEnabled val="1"/>
        </dgm:presLayoutVars>
      </dgm:prSet>
      <dgm:spPr/>
    </dgm:pt>
    <dgm:pt modelId="{75EF50DD-0B83-40D5-AA5E-EB329260D8DF}" type="pres">
      <dgm:prSet presAssocID="{DE21D534-1FDB-49BF-8BA2-45E1990635D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C2906C2-BF4F-4493-A488-F6B39A703AB8}" type="pres">
      <dgm:prSet presAssocID="{DE21D534-1FDB-49BF-8BA2-45E1990635D1}" presName="childText" presStyleLbl="revTx" presStyleIdx="2" presStyleCnt="4">
        <dgm:presLayoutVars>
          <dgm:bulletEnabled val="1"/>
        </dgm:presLayoutVars>
      </dgm:prSet>
      <dgm:spPr/>
    </dgm:pt>
    <dgm:pt modelId="{2D265226-90BF-4AB4-8CC8-E33EA60AFC52}" type="pres">
      <dgm:prSet presAssocID="{351EB452-5B2C-425A-936B-C6B6CAF5E0AB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415C52FA-E132-4EA4-A604-C0DF54700DEB}" type="pres">
      <dgm:prSet presAssocID="{351EB452-5B2C-425A-936B-C6B6CAF5E0AB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7C2DE116-7D82-425B-AAC2-7D78BABA58B7}" srcId="{FDE68355-85B0-4DA8-85DA-F891A03859A6}" destId="{16A6E259-10C4-4D91-9B89-C76793A3DAD2}" srcOrd="0" destOrd="0" parTransId="{E78BDAAC-203B-4B5F-A97B-FEC59D25101C}" sibTransId="{EA87D6E5-64F0-410F-A7D9-CB5C4BBD4603}"/>
    <dgm:cxn modelId="{1962CF25-4DEC-4DEA-9A96-1FCF88ABBC6A}" srcId="{EBD251FE-4130-44CD-AFB2-349E275E59D7}" destId="{FDE68355-85B0-4DA8-85DA-F891A03859A6}" srcOrd="0" destOrd="0" parTransId="{72494BBD-2F2F-411C-85C3-D3468EC8CB21}" sibTransId="{049BEEFB-2577-48EE-9C1C-D442951F7DEC}"/>
    <dgm:cxn modelId="{55946037-89F4-407E-B3F1-1DA09E7BCA84}" srcId="{351EB452-5B2C-425A-936B-C6B6CAF5E0AB}" destId="{F21DA3EE-E2AA-4443-B780-73C3588F1BC8}" srcOrd="0" destOrd="0" parTransId="{7BD6416C-521A-4E51-800D-069CB817A637}" sibTransId="{670A5F1F-D909-4800-9376-CA65724103FE}"/>
    <dgm:cxn modelId="{7590BF43-EAE9-4848-8743-4C6484B76DD1}" srcId="{EBD251FE-4130-44CD-AFB2-349E275E59D7}" destId="{351EB452-5B2C-425A-936B-C6B6CAF5E0AB}" srcOrd="3" destOrd="0" parTransId="{FD563D5C-4749-4639-891F-92CAB13E21E4}" sibTransId="{51B94221-9B87-49A4-88C9-77706E3852BF}"/>
    <dgm:cxn modelId="{CBB6DD47-000A-4703-815A-4415065A1BF0}" srcId="{EBD251FE-4130-44CD-AFB2-349E275E59D7}" destId="{DE21D534-1FDB-49BF-8BA2-45E1990635D1}" srcOrd="2" destOrd="0" parTransId="{FEA7332C-4EF5-4A0D-BD88-156D6F44D081}" sibTransId="{77DB4FE3-848E-4C70-AEE7-FDC6D774E5C3}"/>
    <dgm:cxn modelId="{EA3E3F69-450D-4C90-8153-28B92A603B4A}" type="presOf" srcId="{351EB452-5B2C-425A-936B-C6B6CAF5E0AB}" destId="{2D265226-90BF-4AB4-8CC8-E33EA60AFC52}" srcOrd="0" destOrd="0" presId="urn:microsoft.com/office/officeart/2005/8/layout/vList2"/>
    <dgm:cxn modelId="{2907C76B-AE3D-41BA-ABB2-8D21B2E7D3D3}" type="presOf" srcId="{FDE68355-85B0-4DA8-85DA-F891A03859A6}" destId="{0AF9AEFF-58F6-413E-82DC-A8A6FEF3D6E0}" srcOrd="0" destOrd="0" presId="urn:microsoft.com/office/officeart/2005/8/layout/vList2"/>
    <dgm:cxn modelId="{67BE974C-A43D-4ACC-A2F6-665F6FE24F8B}" type="presOf" srcId="{EF8F5717-9A8E-41D2-97D2-6EEC3330BD99}" destId="{94AA3C22-CCEF-4015-8E85-735007796E21}" srcOrd="0" destOrd="0" presId="urn:microsoft.com/office/officeart/2005/8/layout/vList2"/>
    <dgm:cxn modelId="{7A71D654-223D-4F08-A376-FDD92D0E0B3E}" srcId="{EF8F5717-9A8E-41D2-97D2-6EEC3330BD99}" destId="{F061D668-DC62-4049-8A67-02880C0112CE}" srcOrd="0" destOrd="0" parTransId="{90DD95F1-9A1F-477D-80C4-A887B105A09A}" sibTransId="{90B1E22E-39BA-4887-849C-4C012F08D847}"/>
    <dgm:cxn modelId="{AB259059-4B7B-43F7-BFE1-50127124FCB6}" type="presOf" srcId="{EBD251FE-4130-44CD-AFB2-349E275E59D7}" destId="{F470E14C-9B5B-4D90-AACF-1111CC09BF6B}" srcOrd="0" destOrd="0" presId="urn:microsoft.com/office/officeart/2005/8/layout/vList2"/>
    <dgm:cxn modelId="{445B5E83-00CC-4659-A887-957F689A1974}" srcId="{DE21D534-1FDB-49BF-8BA2-45E1990635D1}" destId="{604ADE7D-FD9F-4685-A484-523429658928}" srcOrd="0" destOrd="0" parTransId="{320FAD9E-72DA-4D90-A16F-D3EC34F13E7D}" sibTransId="{A4AF1C7C-A0D1-4EF4-AFAA-43CCB250F756}"/>
    <dgm:cxn modelId="{4CCE129A-FEBA-4258-A73F-38DACE829797}" type="presOf" srcId="{16A6E259-10C4-4D91-9B89-C76793A3DAD2}" destId="{E707D961-D501-4404-9B6D-513003347544}" srcOrd="0" destOrd="0" presId="urn:microsoft.com/office/officeart/2005/8/layout/vList2"/>
    <dgm:cxn modelId="{41B21FA1-9CA9-4C3E-8B5B-CDCEAE43EEAC}" type="presOf" srcId="{F21DA3EE-E2AA-4443-B780-73C3588F1BC8}" destId="{415C52FA-E132-4EA4-A604-C0DF54700DEB}" srcOrd="0" destOrd="0" presId="urn:microsoft.com/office/officeart/2005/8/layout/vList2"/>
    <dgm:cxn modelId="{AC3161A7-93B9-44E5-8B7A-C1D98A33750D}" srcId="{EBD251FE-4130-44CD-AFB2-349E275E59D7}" destId="{EF8F5717-9A8E-41D2-97D2-6EEC3330BD99}" srcOrd="1" destOrd="0" parTransId="{37945ECD-4518-4F95-AB26-A1A8EFD69051}" sibTransId="{56A02F0F-59B7-4842-A3B2-F72400F84E4E}"/>
    <dgm:cxn modelId="{28D1A8B5-AA79-4825-A9A6-DDB9C512144F}" type="presOf" srcId="{604ADE7D-FD9F-4685-A484-523429658928}" destId="{CC2906C2-BF4F-4493-A488-F6B39A703AB8}" srcOrd="0" destOrd="0" presId="urn:microsoft.com/office/officeart/2005/8/layout/vList2"/>
    <dgm:cxn modelId="{705A13D9-0852-488F-9504-78FA826CDF19}" type="presOf" srcId="{DE21D534-1FDB-49BF-8BA2-45E1990635D1}" destId="{75EF50DD-0B83-40D5-AA5E-EB329260D8DF}" srcOrd="0" destOrd="0" presId="urn:microsoft.com/office/officeart/2005/8/layout/vList2"/>
    <dgm:cxn modelId="{310874EC-D944-4457-AD5D-A9FAC7201084}" type="presOf" srcId="{F061D668-DC62-4049-8A67-02880C0112CE}" destId="{3C231E67-97B9-48D4-90B0-CEB475E28033}" srcOrd="0" destOrd="0" presId="urn:microsoft.com/office/officeart/2005/8/layout/vList2"/>
    <dgm:cxn modelId="{BDF2CD63-67D1-447C-9EBF-2948E4D7F849}" type="presParOf" srcId="{F470E14C-9B5B-4D90-AACF-1111CC09BF6B}" destId="{0AF9AEFF-58F6-413E-82DC-A8A6FEF3D6E0}" srcOrd="0" destOrd="0" presId="urn:microsoft.com/office/officeart/2005/8/layout/vList2"/>
    <dgm:cxn modelId="{44539B5F-7AC1-4FE0-A01B-A14F3976E97F}" type="presParOf" srcId="{F470E14C-9B5B-4D90-AACF-1111CC09BF6B}" destId="{E707D961-D501-4404-9B6D-513003347544}" srcOrd="1" destOrd="0" presId="urn:microsoft.com/office/officeart/2005/8/layout/vList2"/>
    <dgm:cxn modelId="{6477A1EA-B457-4EEF-B4DC-7C473BC99E45}" type="presParOf" srcId="{F470E14C-9B5B-4D90-AACF-1111CC09BF6B}" destId="{94AA3C22-CCEF-4015-8E85-735007796E21}" srcOrd="2" destOrd="0" presId="urn:microsoft.com/office/officeart/2005/8/layout/vList2"/>
    <dgm:cxn modelId="{7FDFB797-B7C9-4979-BC7E-60874AC802BC}" type="presParOf" srcId="{F470E14C-9B5B-4D90-AACF-1111CC09BF6B}" destId="{3C231E67-97B9-48D4-90B0-CEB475E28033}" srcOrd="3" destOrd="0" presId="urn:microsoft.com/office/officeart/2005/8/layout/vList2"/>
    <dgm:cxn modelId="{DE728E47-F8DB-43D4-9750-6F5BAFF6F3E9}" type="presParOf" srcId="{F470E14C-9B5B-4D90-AACF-1111CC09BF6B}" destId="{75EF50DD-0B83-40D5-AA5E-EB329260D8DF}" srcOrd="4" destOrd="0" presId="urn:microsoft.com/office/officeart/2005/8/layout/vList2"/>
    <dgm:cxn modelId="{A057335F-9B11-4D65-BB06-1637FB9BC9F9}" type="presParOf" srcId="{F470E14C-9B5B-4D90-AACF-1111CC09BF6B}" destId="{CC2906C2-BF4F-4493-A488-F6B39A703AB8}" srcOrd="5" destOrd="0" presId="urn:microsoft.com/office/officeart/2005/8/layout/vList2"/>
    <dgm:cxn modelId="{5405DCAD-D830-4E8D-84D3-41DB24036BED}" type="presParOf" srcId="{F470E14C-9B5B-4D90-AACF-1111CC09BF6B}" destId="{2D265226-90BF-4AB4-8CC8-E33EA60AFC52}" srcOrd="6" destOrd="0" presId="urn:microsoft.com/office/officeart/2005/8/layout/vList2"/>
    <dgm:cxn modelId="{1FF8FDDF-4898-4BB4-BD33-377FBA344D61}" type="presParOf" srcId="{F470E14C-9B5B-4D90-AACF-1111CC09BF6B}" destId="{415C52FA-E132-4EA4-A604-C0DF54700DEB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A21B54-7529-4540-825B-835A2C83AFE3}">
      <dsp:nvSpPr>
        <dsp:cNvPr id="0" name=""/>
        <dsp:cNvSpPr/>
      </dsp:nvSpPr>
      <dsp:spPr>
        <a:xfrm>
          <a:off x="2341019" y="1709900"/>
          <a:ext cx="1102605" cy="11026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 dirty="0"/>
            <a:t>38 CDL</a:t>
          </a:r>
          <a:endParaRPr lang="es-CL" sz="3000" kern="1200" dirty="0"/>
        </a:p>
      </dsp:txBody>
      <dsp:txXfrm>
        <a:off x="2394844" y="1763725"/>
        <a:ext cx="994955" cy="994955"/>
      </dsp:txXfrm>
    </dsp:sp>
    <dsp:sp modelId="{BD1BE089-1DBD-4256-96E9-72E2C3939938}">
      <dsp:nvSpPr>
        <dsp:cNvPr id="0" name=""/>
        <dsp:cNvSpPr/>
      </dsp:nvSpPr>
      <dsp:spPr>
        <a:xfrm rot="16354116">
          <a:off x="2728458" y="1512653"/>
          <a:ext cx="39488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9488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E0B2D4-2DF1-49CC-83E7-4A8DB855FDBC}">
      <dsp:nvSpPr>
        <dsp:cNvPr id="0" name=""/>
        <dsp:cNvSpPr/>
      </dsp:nvSpPr>
      <dsp:spPr>
        <a:xfrm>
          <a:off x="2581948" y="576661"/>
          <a:ext cx="738745" cy="738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 Gore</a:t>
          </a:r>
          <a:endParaRPr lang="es-CL" sz="2000" kern="1200" dirty="0"/>
        </a:p>
      </dsp:txBody>
      <dsp:txXfrm>
        <a:off x="2618011" y="612724"/>
        <a:ext cx="666619" cy="666619"/>
      </dsp:txXfrm>
    </dsp:sp>
    <dsp:sp modelId="{BC219FE9-2D29-4A30-A937-9D1EBA1AA7A1}">
      <dsp:nvSpPr>
        <dsp:cNvPr id="0" name=""/>
        <dsp:cNvSpPr/>
      </dsp:nvSpPr>
      <dsp:spPr>
        <a:xfrm rot="1817676">
          <a:off x="3421404" y="2665372"/>
          <a:ext cx="32544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544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9D5614-98E2-46BF-A984-BFA7A3844EE4}">
      <dsp:nvSpPr>
        <dsp:cNvPr id="0" name=""/>
        <dsp:cNvSpPr/>
      </dsp:nvSpPr>
      <dsp:spPr>
        <a:xfrm>
          <a:off x="3724626" y="2593881"/>
          <a:ext cx="738745" cy="738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 err="1"/>
            <a:t>CPAs</a:t>
          </a:r>
          <a:endParaRPr lang="es-CL" sz="2200" kern="1200" dirty="0"/>
        </a:p>
      </dsp:txBody>
      <dsp:txXfrm>
        <a:off x="3760689" y="2629944"/>
        <a:ext cx="666619" cy="666619"/>
      </dsp:txXfrm>
    </dsp:sp>
    <dsp:sp modelId="{CABE9E7B-35BA-42F0-B631-4B94FC744D86}">
      <dsp:nvSpPr>
        <dsp:cNvPr id="0" name=""/>
        <dsp:cNvSpPr/>
      </dsp:nvSpPr>
      <dsp:spPr>
        <a:xfrm rot="8934840">
          <a:off x="2030864" y="2679850"/>
          <a:ext cx="33414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414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9B244C-2C52-46C4-98D0-824C649B059A}">
      <dsp:nvSpPr>
        <dsp:cNvPr id="0" name=""/>
        <dsp:cNvSpPr/>
      </dsp:nvSpPr>
      <dsp:spPr>
        <a:xfrm>
          <a:off x="1316112" y="2619438"/>
          <a:ext cx="738745" cy="738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 Alcaldes</a:t>
          </a:r>
          <a:endParaRPr lang="es-CL" sz="1400" kern="1200" dirty="0"/>
        </a:p>
      </dsp:txBody>
      <dsp:txXfrm>
        <a:off x="1352175" y="2655501"/>
        <a:ext cx="666619" cy="6666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A21B54-7529-4540-825B-835A2C83AFE3}">
      <dsp:nvSpPr>
        <dsp:cNvPr id="0" name=""/>
        <dsp:cNvSpPr/>
      </dsp:nvSpPr>
      <dsp:spPr>
        <a:xfrm>
          <a:off x="2341019" y="1286373"/>
          <a:ext cx="1102605" cy="11026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 dirty="0"/>
            <a:t>24 CLEP</a:t>
          </a:r>
          <a:endParaRPr lang="es-CL" sz="3000" kern="1200" dirty="0"/>
        </a:p>
      </dsp:txBody>
      <dsp:txXfrm>
        <a:off x="2394844" y="1340198"/>
        <a:ext cx="994955" cy="994955"/>
      </dsp:txXfrm>
    </dsp:sp>
    <dsp:sp modelId="{BD1BE089-1DBD-4256-96E9-72E2C3939938}">
      <dsp:nvSpPr>
        <dsp:cNvPr id="0" name=""/>
        <dsp:cNvSpPr/>
      </dsp:nvSpPr>
      <dsp:spPr>
        <a:xfrm rot="16277058">
          <a:off x="2797213" y="1176467"/>
          <a:ext cx="21986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865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E0B2D4-2DF1-49CC-83E7-4A8DB855FDBC}">
      <dsp:nvSpPr>
        <dsp:cNvPr id="0" name=""/>
        <dsp:cNvSpPr/>
      </dsp:nvSpPr>
      <dsp:spPr>
        <a:xfrm>
          <a:off x="2548518" y="327816"/>
          <a:ext cx="738745" cy="738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Estudiantes</a:t>
          </a:r>
          <a:endParaRPr lang="es-CL" sz="1000" kern="1200" dirty="0"/>
        </a:p>
      </dsp:txBody>
      <dsp:txXfrm>
        <a:off x="2584581" y="363879"/>
        <a:ext cx="666619" cy="666619"/>
      </dsp:txXfrm>
    </dsp:sp>
    <dsp:sp modelId="{BC219FE9-2D29-4A30-A937-9D1EBA1AA7A1}">
      <dsp:nvSpPr>
        <dsp:cNvPr id="0" name=""/>
        <dsp:cNvSpPr/>
      </dsp:nvSpPr>
      <dsp:spPr>
        <a:xfrm rot="19808838">
          <a:off x="3434042" y="1485320"/>
          <a:ext cx="14443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443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9D5614-98E2-46BF-A984-BFA7A3844EE4}">
      <dsp:nvSpPr>
        <dsp:cNvPr id="0" name=""/>
        <dsp:cNvSpPr/>
      </dsp:nvSpPr>
      <dsp:spPr>
        <a:xfrm>
          <a:off x="3568893" y="868007"/>
          <a:ext cx="738745" cy="738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 err="1"/>
            <a:t>CPAs</a:t>
          </a:r>
          <a:endParaRPr lang="es-CL" sz="2200" kern="1200" dirty="0"/>
        </a:p>
      </dsp:txBody>
      <dsp:txXfrm>
        <a:off x="3604956" y="904070"/>
        <a:ext cx="666619" cy="666619"/>
      </dsp:txXfrm>
    </dsp:sp>
    <dsp:sp modelId="{CABE9E7B-35BA-42F0-B631-4B94FC744D86}">
      <dsp:nvSpPr>
        <dsp:cNvPr id="0" name=""/>
        <dsp:cNvSpPr/>
      </dsp:nvSpPr>
      <dsp:spPr>
        <a:xfrm rot="1767420">
          <a:off x="3433040" y="2189305"/>
          <a:ext cx="16374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374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9B244C-2C52-46C4-98D0-824C649B059A}">
      <dsp:nvSpPr>
        <dsp:cNvPr id="0" name=""/>
        <dsp:cNvSpPr/>
      </dsp:nvSpPr>
      <dsp:spPr>
        <a:xfrm>
          <a:off x="3586205" y="2068811"/>
          <a:ext cx="738745" cy="738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Asistentes</a:t>
          </a:r>
          <a:endParaRPr lang="es-CL" sz="1100" kern="1200" dirty="0"/>
        </a:p>
      </dsp:txBody>
      <dsp:txXfrm>
        <a:off x="3622268" y="2104874"/>
        <a:ext cx="666619" cy="666619"/>
      </dsp:txXfrm>
    </dsp:sp>
    <dsp:sp modelId="{D72F66A4-E353-41A0-9919-193B8C8223AF}">
      <dsp:nvSpPr>
        <dsp:cNvPr id="0" name=""/>
        <dsp:cNvSpPr/>
      </dsp:nvSpPr>
      <dsp:spPr>
        <a:xfrm rot="5400000">
          <a:off x="2618666" y="2662634"/>
          <a:ext cx="54731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47311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7872E1-024A-4B80-A6BA-58BB67071DDB}">
      <dsp:nvSpPr>
        <dsp:cNvPr id="0" name=""/>
        <dsp:cNvSpPr/>
      </dsp:nvSpPr>
      <dsp:spPr>
        <a:xfrm>
          <a:off x="2522949" y="2936290"/>
          <a:ext cx="738745" cy="738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Docentes</a:t>
          </a:r>
          <a:endParaRPr lang="es-CL" sz="1200" kern="1200" dirty="0"/>
        </a:p>
      </dsp:txBody>
      <dsp:txXfrm>
        <a:off x="2559012" y="2972353"/>
        <a:ext cx="666619" cy="666619"/>
      </dsp:txXfrm>
    </dsp:sp>
    <dsp:sp modelId="{35C754E1-33EB-40CF-B308-95BBAA6E825B}">
      <dsp:nvSpPr>
        <dsp:cNvPr id="0" name=""/>
        <dsp:cNvSpPr/>
      </dsp:nvSpPr>
      <dsp:spPr>
        <a:xfrm rot="9000000">
          <a:off x="1963259" y="2257191"/>
          <a:ext cx="40488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488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4F53F1-71AB-47D6-8AFD-BBAC67E7493A}">
      <dsp:nvSpPr>
        <dsp:cNvPr id="0" name=""/>
        <dsp:cNvSpPr/>
      </dsp:nvSpPr>
      <dsp:spPr>
        <a:xfrm>
          <a:off x="1251635" y="2202296"/>
          <a:ext cx="738745" cy="738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 err="1"/>
            <a:t>Eq</a:t>
          </a:r>
          <a:r>
            <a:rPr lang="es-ES" sz="1300" kern="1200" dirty="0"/>
            <a:t>. Directivo</a:t>
          </a:r>
          <a:endParaRPr lang="es-CL" sz="1300" kern="1200" dirty="0"/>
        </a:p>
      </dsp:txBody>
      <dsp:txXfrm>
        <a:off x="1287698" y="2238359"/>
        <a:ext cx="666619" cy="666619"/>
      </dsp:txXfrm>
    </dsp:sp>
    <dsp:sp modelId="{E69A8E43-9E08-446E-B8F4-9F9BC9190441}">
      <dsp:nvSpPr>
        <dsp:cNvPr id="0" name=""/>
        <dsp:cNvSpPr/>
      </dsp:nvSpPr>
      <dsp:spPr>
        <a:xfrm rot="12600000">
          <a:off x="1963259" y="1418160"/>
          <a:ext cx="40488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488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F3E0F7-B79D-400A-A334-EAD8DF3B8279}">
      <dsp:nvSpPr>
        <dsp:cNvPr id="0" name=""/>
        <dsp:cNvSpPr/>
      </dsp:nvSpPr>
      <dsp:spPr>
        <a:xfrm>
          <a:off x="1251635" y="734309"/>
          <a:ext cx="738745" cy="738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Inst. Ed. Superior</a:t>
          </a:r>
          <a:endParaRPr lang="es-CL" sz="1300" kern="1200" dirty="0"/>
        </a:p>
      </dsp:txBody>
      <dsp:txXfrm>
        <a:off x="1287698" y="770372"/>
        <a:ext cx="666619" cy="6666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A21B54-7529-4540-825B-835A2C83AFE3}">
      <dsp:nvSpPr>
        <dsp:cNvPr id="0" name=""/>
        <dsp:cNvSpPr/>
      </dsp:nvSpPr>
      <dsp:spPr>
        <a:xfrm>
          <a:off x="2341019" y="1709900"/>
          <a:ext cx="1102605" cy="11026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 dirty="0"/>
            <a:t>38 CDL</a:t>
          </a:r>
          <a:endParaRPr lang="es-CL" sz="3000" kern="1200" dirty="0"/>
        </a:p>
      </dsp:txBody>
      <dsp:txXfrm>
        <a:off x="2394844" y="1763725"/>
        <a:ext cx="994955" cy="994955"/>
      </dsp:txXfrm>
    </dsp:sp>
    <dsp:sp modelId="{BD1BE089-1DBD-4256-96E9-72E2C3939938}">
      <dsp:nvSpPr>
        <dsp:cNvPr id="0" name=""/>
        <dsp:cNvSpPr/>
      </dsp:nvSpPr>
      <dsp:spPr>
        <a:xfrm rot="16354116">
          <a:off x="2728458" y="1512653"/>
          <a:ext cx="39488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9488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E0B2D4-2DF1-49CC-83E7-4A8DB855FDBC}">
      <dsp:nvSpPr>
        <dsp:cNvPr id="0" name=""/>
        <dsp:cNvSpPr/>
      </dsp:nvSpPr>
      <dsp:spPr>
        <a:xfrm>
          <a:off x="2581948" y="576661"/>
          <a:ext cx="738745" cy="738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 Gore</a:t>
          </a:r>
          <a:endParaRPr lang="es-CL" sz="2000" kern="1200" dirty="0"/>
        </a:p>
      </dsp:txBody>
      <dsp:txXfrm>
        <a:off x="2618011" y="612724"/>
        <a:ext cx="666619" cy="666619"/>
      </dsp:txXfrm>
    </dsp:sp>
    <dsp:sp modelId="{BC219FE9-2D29-4A30-A937-9D1EBA1AA7A1}">
      <dsp:nvSpPr>
        <dsp:cNvPr id="0" name=""/>
        <dsp:cNvSpPr/>
      </dsp:nvSpPr>
      <dsp:spPr>
        <a:xfrm rot="1817676">
          <a:off x="3421404" y="2665372"/>
          <a:ext cx="32544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544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9D5614-98E2-46BF-A984-BFA7A3844EE4}">
      <dsp:nvSpPr>
        <dsp:cNvPr id="0" name=""/>
        <dsp:cNvSpPr/>
      </dsp:nvSpPr>
      <dsp:spPr>
        <a:xfrm>
          <a:off x="3724626" y="2593881"/>
          <a:ext cx="738745" cy="738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 err="1"/>
            <a:t>CPAs</a:t>
          </a:r>
          <a:endParaRPr lang="es-CL" sz="2200" kern="1200" dirty="0"/>
        </a:p>
      </dsp:txBody>
      <dsp:txXfrm>
        <a:off x="3760689" y="2629944"/>
        <a:ext cx="666619" cy="666619"/>
      </dsp:txXfrm>
    </dsp:sp>
    <dsp:sp modelId="{CABE9E7B-35BA-42F0-B631-4B94FC744D86}">
      <dsp:nvSpPr>
        <dsp:cNvPr id="0" name=""/>
        <dsp:cNvSpPr/>
      </dsp:nvSpPr>
      <dsp:spPr>
        <a:xfrm rot="8934840">
          <a:off x="2030864" y="2679850"/>
          <a:ext cx="33414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414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9B244C-2C52-46C4-98D0-824C649B059A}">
      <dsp:nvSpPr>
        <dsp:cNvPr id="0" name=""/>
        <dsp:cNvSpPr/>
      </dsp:nvSpPr>
      <dsp:spPr>
        <a:xfrm>
          <a:off x="1316112" y="2619438"/>
          <a:ext cx="738745" cy="738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 Alcaldes</a:t>
          </a:r>
          <a:endParaRPr lang="es-CL" sz="1400" kern="1200" dirty="0"/>
        </a:p>
      </dsp:txBody>
      <dsp:txXfrm>
        <a:off x="1352175" y="2655501"/>
        <a:ext cx="666619" cy="6666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A21B54-7529-4540-825B-835A2C83AFE3}">
      <dsp:nvSpPr>
        <dsp:cNvPr id="0" name=""/>
        <dsp:cNvSpPr/>
      </dsp:nvSpPr>
      <dsp:spPr>
        <a:xfrm>
          <a:off x="2341019" y="1286373"/>
          <a:ext cx="1102605" cy="11026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 dirty="0"/>
            <a:t>24 CLEP</a:t>
          </a:r>
          <a:endParaRPr lang="es-CL" sz="3000" kern="1200" dirty="0"/>
        </a:p>
      </dsp:txBody>
      <dsp:txXfrm>
        <a:off x="2394844" y="1340198"/>
        <a:ext cx="994955" cy="994955"/>
      </dsp:txXfrm>
    </dsp:sp>
    <dsp:sp modelId="{BD1BE089-1DBD-4256-96E9-72E2C3939938}">
      <dsp:nvSpPr>
        <dsp:cNvPr id="0" name=""/>
        <dsp:cNvSpPr/>
      </dsp:nvSpPr>
      <dsp:spPr>
        <a:xfrm rot="16277058">
          <a:off x="2797213" y="1176467"/>
          <a:ext cx="21986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865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E0B2D4-2DF1-49CC-83E7-4A8DB855FDBC}">
      <dsp:nvSpPr>
        <dsp:cNvPr id="0" name=""/>
        <dsp:cNvSpPr/>
      </dsp:nvSpPr>
      <dsp:spPr>
        <a:xfrm>
          <a:off x="2548518" y="327816"/>
          <a:ext cx="738745" cy="738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Estudiantes</a:t>
          </a:r>
          <a:endParaRPr lang="es-CL" sz="1000" kern="1200" dirty="0"/>
        </a:p>
      </dsp:txBody>
      <dsp:txXfrm>
        <a:off x="2584581" y="363879"/>
        <a:ext cx="666619" cy="666619"/>
      </dsp:txXfrm>
    </dsp:sp>
    <dsp:sp modelId="{BC219FE9-2D29-4A30-A937-9D1EBA1AA7A1}">
      <dsp:nvSpPr>
        <dsp:cNvPr id="0" name=""/>
        <dsp:cNvSpPr/>
      </dsp:nvSpPr>
      <dsp:spPr>
        <a:xfrm rot="19808838">
          <a:off x="3434042" y="1485320"/>
          <a:ext cx="14443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443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9D5614-98E2-46BF-A984-BFA7A3844EE4}">
      <dsp:nvSpPr>
        <dsp:cNvPr id="0" name=""/>
        <dsp:cNvSpPr/>
      </dsp:nvSpPr>
      <dsp:spPr>
        <a:xfrm>
          <a:off x="3568893" y="868007"/>
          <a:ext cx="738745" cy="738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 err="1"/>
            <a:t>CPAs</a:t>
          </a:r>
          <a:endParaRPr lang="es-CL" sz="2200" kern="1200" dirty="0"/>
        </a:p>
      </dsp:txBody>
      <dsp:txXfrm>
        <a:off x="3604956" y="904070"/>
        <a:ext cx="666619" cy="666619"/>
      </dsp:txXfrm>
    </dsp:sp>
    <dsp:sp modelId="{CABE9E7B-35BA-42F0-B631-4B94FC744D86}">
      <dsp:nvSpPr>
        <dsp:cNvPr id="0" name=""/>
        <dsp:cNvSpPr/>
      </dsp:nvSpPr>
      <dsp:spPr>
        <a:xfrm rot="1767420">
          <a:off x="3433040" y="2189305"/>
          <a:ext cx="16374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374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9B244C-2C52-46C4-98D0-824C649B059A}">
      <dsp:nvSpPr>
        <dsp:cNvPr id="0" name=""/>
        <dsp:cNvSpPr/>
      </dsp:nvSpPr>
      <dsp:spPr>
        <a:xfrm>
          <a:off x="3586205" y="2068811"/>
          <a:ext cx="738745" cy="738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Asistentes</a:t>
          </a:r>
          <a:endParaRPr lang="es-CL" sz="1100" kern="1200" dirty="0"/>
        </a:p>
      </dsp:txBody>
      <dsp:txXfrm>
        <a:off x="3622268" y="2104874"/>
        <a:ext cx="666619" cy="666619"/>
      </dsp:txXfrm>
    </dsp:sp>
    <dsp:sp modelId="{D72F66A4-E353-41A0-9919-193B8C8223AF}">
      <dsp:nvSpPr>
        <dsp:cNvPr id="0" name=""/>
        <dsp:cNvSpPr/>
      </dsp:nvSpPr>
      <dsp:spPr>
        <a:xfrm rot="5400000">
          <a:off x="2618666" y="2662634"/>
          <a:ext cx="54731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47311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7872E1-024A-4B80-A6BA-58BB67071DDB}">
      <dsp:nvSpPr>
        <dsp:cNvPr id="0" name=""/>
        <dsp:cNvSpPr/>
      </dsp:nvSpPr>
      <dsp:spPr>
        <a:xfrm>
          <a:off x="2522949" y="2936290"/>
          <a:ext cx="738745" cy="738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Docentes</a:t>
          </a:r>
          <a:endParaRPr lang="es-CL" sz="1200" kern="1200" dirty="0"/>
        </a:p>
      </dsp:txBody>
      <dsp:txXfrm>
        <a:off x="2559012" y="2972353"/>
        <a:ext cx="666619" cy="666619"/>
      </dsp:txXfrm>
    </dsp:sp>
    <dsp:sp modelId="{35C754E1-33EB-40CF-B308-95BBAA6E825B}">
      <dsp:nvSpPr>
        <dsp:cNvPr id="0" name=""/>
        <dsp:cNvSpPr/>
      </dsp:nvSpPr>
      <dsp:spPr>
        <a:xfrm rot="9000000">
          <a:off x="1963259" y="2257191"/>
          <a:ext cx="40488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488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4F53F1-71AB-47D6-8AFD-BBAC67E7493A}">
      <dsp:nvSpPr>
        <dsp:cNvPr id="0" name=""/>
        <dsp:cNvSpPr/>
      </dsp:nvSpPr>
      <dsp:spPr>
        <a:xfrm>
          <a:off x="1251635" y="2202296"/>
          <a:ext cx="738745" cy="738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 err="1"/>
            <a:t>Eq</a:t>
          </a:r>
          <a:r>
            <a:rPr lang="es-ES" sz="1300" kern="1200" dirty="0"/>
            <a:t>. Directivo</a:t>
          </a:r>
          <a:endParaRPr lang="es-CL" sz="1300" kern="1200" dirty="0"/>
        </a:p>
      </dsp:txBody>
      <dsp:txXfrm>
        <a:off x="1287698" y="2238359"/>
        <a:ext cx="666619" cy="666619"/>
      </dsp:txXfrm>
    </dsp:sp>
    <dsp:sp modelId="{E69A8E43-9E08-446E-B8F4-9F9BC9190441}">
      <dsp:nvSpPr>
        <dsp:cNvPr id="0" name=""/>
        <dsp:cNvSpPr/>
      </dsp:nvSpPr>
      <dsp:spPr>
        <a:xfrm rot="12600000">
          <a:off x="1963259" y="1418160"/>
          <a:ext cx="40488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488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F3E0F7-B79D-400A-A334-EAD8DF3B8279}">
      <dsp:nvSpPr>
        <dsp:cNvPr id="0" name=""/>
        <dsp:cNvSpPr/>
      </dsp:nvSpPr>
      <dsp:spPr>
        <a:xfrm>
          <a:off x="1251635" y="734309"/>
          <a:ext cx="738745" cy="738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Inst. Ed. Superior</a:t>
          </a:r>
          <a:endParaRPr lang="es-CL" sz="1300" kern="1200" dirty="0"/>
        </a:p>
      </dsp:txBody>
      <dsp:txXfrm>
        <a:off x="1287698" y="770372"/>
        <a:ext cx="666619" cy="66661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F9AEFF-58F6-413E-82DC-A8A6FEF3D6E0}">
      <dsp:nvSpPr>
        <dsp:cNvPr id="0" name=""/>
        <dsp:cNvSpPr/>
      </dsp:nvSpPr>
      <dsp:spPr>
        <a:xfrm>
          <a:off x="0" y="78590"/>
          <a:ext cx="7714343" cy="71954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/>
            <a:t>Comité Directivo </a:t>
          </a:r>
          <a:endParaRPr lang="es-CL" sz="3000" kern="1200"/>
        </a:p>
      </dsp:txBody>
      <dsp:txXfrm>
        <a:off x="35125" y="113715"/>
        <a:ext cx="7644093" cy="649299"/>
      </dsp:txXfrm>
    </dsp:sp>
    <dsp:sp modelId="{E707D961-D501-4404-9B6D-513003347544}">
      <dsp:nvSpPr>
        <dsp:cNvPr id="0" name=""/>
        <dsp:cNvSpPr/>
      </dsp:nvSpPr>
      <dsp:spPr>
        <a:xfrm>
          <a:off x="0" y="798140"/>
          <a:ext cx="7714343" cy="49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4930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300" kern="1200" dirty="0"/>
            <a:t>Art. 29, 30, 31 + DEX 101 (2018)</a:t>
          </a:r>
          <a:endParaRPr lang="es-CL" sz="2300" kern="1200" dirty="0"/>
        </a:p>
      </dsp:txBody>
      <dsp:txXfrm>
        <a:off x="0" y="798140"/>
        <a:ext cx="7714343" cy="496800"/>
      </dsp:txXfrm>
    </dsp:sp>
    <dsp:sp modelId="{94AA3C22-CCEF-4015-8E85-735007796E21}">
      <dsp:nvSpPr>
        <dsp:cNvPr id="0" name=""/>
        <dsp:cNvSpPr/>
      </dsp:nvSpPr>
      <dsp:spPr>
        <a:xfrm>
          <a:off x="0" y="1294940"/>
          <a:ext cx="7714343" cy="71954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/>
            <a:t>Consejo Local</a:t>
          </a:r>
          <a:endParaRPr lang="es-CL" sz="3000" kern="1200"/>
        </a:p>
      </dsp:txBody>
      <dsp:txXfrm>
        <a:off x="35125" y="1330065"/>
        <a:ext cx="7644093" cy="649299"/>
      </dsp:txXfrm>
    </dsp:sp>
    <dsp:sp modelId="{3C231E67-97B9-48D4-90B0-CEB475E28033}">
      <dsp:nvSpPr>
        <dsp:cNvPr id="0" name=""/>
        <dsp:cNvSpPr/>
      </dsp:nvSpPr>
      <dsp:spPr>
        <a:xfrm>
          <a:off x="0" y="2014490"/>
          <a:ext cx="7714343" cy="49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4930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300" kern="1200"/>
            <a:t>Art. 49, 50 + DEX 102 (2018)</a:t>
          </a:r>
          <a:endParaRPr lang="es-CL" sz="2300" kern="1200"/>
        </a:p>
      </dsp:txBody>
      <dsp:txXfrm>
        <a:off x="0" y="2014490"/>
        <a:ext cx="7714343" cy="496800"/>
      </dsp:txXfrm>
    </dsp:sp>
    <dsp:sp modelId="{75EF50DD-0B83-40D5-AA5E-EB329260D8DF}">
      <dsp:nvSpPr>
        <dsp:cNvPr id="0" name=""/>
        <dsp:cNvSpPr/>
      </dsp:nvSpPr>
      <dsp:spPr>
        <a:xfrm>
          <a:off x="0" y="2511290"/>
          <a:ext cx="7714343" cy="71954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/>
            <a:t>Conferencia de Directores </a:t>
          </a:r>
          <a:endParaRPr lang="es-CL" sz="3000" kern="1200"/>
        </a:p>
      </dsp:txBody>
      <dsp:txXfrm>
        <a:off x="35125" y="2546415"/>
        <a:ext cx="7644093" cy="649299"/>
      </dsp:txXfrm>
    </dsp:sp>
    <dsp:sp modelId="{CC2906C2-BF4F-4493-A488-F6B39A703AB8}">
      <dsp:nvSpPr>
        <dsp:cNvPr id="0" name=""/>
        <dsp:cNvSpPr/>
      </dsp:nvSpPr>
      <dsp:spPr>
        <a:xfrm>
          <a:off x="0" y="3230840"/>
          <a:ext cx="7714343" cy="49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4930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300" kern="1200"/>
            <a:t>Art. 10 y 11</a:t>
          </a:r>
          <a:endParaRPr lang="es-CL" sz="2300" kern="1200"/>
        </a:p>
      </dsp:txBody>
      <dsp:txXfrm>
        <a:off x="0" y="3230840"/>
        <a:ext cx="7714343" cy="496800"/>
      </dsp:txXfrm>
    </dsp:sp>
    <dsp:sp modelId="{2D265226-90BF-4AB4-8CC8-E33EA60AFC52}">
      <dsp:nvSpPr>
        <dsp:cNvPr id="0" name=""/>
        <dsp:cNvSpPr/>
      </dsp:nvSpPr>
      <dsp:spPr>
        <a:xfrm>
          <a:off x="0" y="3727640"/>
          <a:ext cx="7714343" cy="71954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/>
            <a:t>Consejos Escolares </a:t>
          </a:r>
        </a:p>
      </dsp:txBody>
      <dsp:txXfrm>
        <a:off x="35125" y="3762765"/>
        <a:ext cx="7644093" cy="649299"/>
      </dsp:txXfrm>
    </dsp:sp>
    <dsp:sp modelId="{415C52FA-E132-4EA4-A604-C0DF54700DEB}">
      <dsp:nvSpPr>
        <dsp:cNvPr id="0" name=""/>
        <dsp:cNvSpPr/>
      </dsp:nvSpPr>
      <dsp:spPr>
        <a:xfrm>
          <a:off x="0" y="4447190"/>
          <a:ext cx="7714343" cy="49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4930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300" kern="1200"/>
            <a:t>Art. 13  + Ley 19.979 + Ley 20.370 + DEX 24 (2005) </a:t>
          </a:r>
        </a:p>
      </dsp:txBody>
      <dsp:txXfrm>
        <a:off x="0" y="4447190"/>
        <a:ext cx="7714343" cy="496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51A8E6-2BDC-4F4F-8453-B5C12159C119}" type="datetimeFigureOut">
              <a:rPr lang="es-CL" smtClean="0"/>
              <a:t>08-11-2024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170B31-A6E6-4961-BA81-1A74AB630C7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52684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8F0A9-1963-4479-8E12-1E79D6116096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0362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F3C7C3-E66F-E571-229E-88A80BA0F5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AB5DC97-B4CC-5F52-2EA0-E4D8E72A08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D3A30DF-11FC-21CD-B2BA-28DB69C056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7646705-D68B-E2B4-C13D-EC28F8E180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8F0A9-1963-4479-8E12-1E79D6116096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36475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D25651-8632-B618-ACE6-C6C6CC3D2B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8AF7E8E-308B-3AD5-ECE7-479FBC812F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7F6116F-5801-23EE-2FFA-2C80079365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95B4ED8-FF15-A20B-1E0D-2016C9B31C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8F0A9-1963-4479-8E12-1E79D6116096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25491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E4FF58-4DBE-7D98-F931-70E3BAC589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880D2F6-3DC4-D21F-4DDA-9A56212AFA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3043060-ACFB-FC6B-073F-549B1DCF25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7E0158D-57D7-9677-AB13-1066826308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8F0A9-1963-4479-8E12-1E79D6116096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15972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B8A3F2-48DC-C92D-176B-7807358D2B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95BC020-2F7A-8EB3-178F-9B24314C3F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223B8C-0E8F-8BF8-8F18-3DCAF0076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EDE4A-271D-924B-BE00-7CAF11A07D06}" type="datetimeFigureOut">
              <a:rPr lang="es-CL" smtClean="0"/>
              <a:t>08-11-2024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8652BC-0EF3-D0E6-4C6F-0FABBE1CE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5BB16A-F5E8-E11D-E3BE-12CD1F335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D4A14-35B2-F04C-8520-5E526A9570A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65733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171886-53D0-A2C6-B88F-D019A2F27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F118660-83B5-CF73-41E3-FC947E42C0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069478-D5A4-CBA8-B3F5-ED6ACBCBF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EDE4A-271D-924B-BE00-7CAF11A07D06}" type="datetimeFigureOut">
              <a:rPr lang="es-CL" smtClean="0"/>
              <a:t>08-11-2024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ABEB14-D045-68FE-FB69-9FA1D3D08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5F74EA-1397-7980-379F-8BC09772E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D4A14-35B2-F04C-8520-5E526A9570A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50736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B984F72-19C3-BF2B-6029-95D89584D1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6B8CE76-8783-AAAD-E2CA-20CA874DAE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5DA5C6-A60F-D060-3391-CFB1B2AEC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EDE4A-271D-924B-BE00-7CAF11A07D06}" type="datetimeFigureOut">
              <a:rPr lang="es-CL" smtClean="0"/>
              <a:t>08-11-2024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2A94D3-47C5-20E6-6126-34CC873FF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883014-DE8A-9C67-9AB6-B08CAB4DD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D4A14-35B2-F04C-8520-5E526A9570A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93942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491AD3-9850-8899-8630-D4EA8064C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7785E2-DF53-51C6-8464-F877983BF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F5A3C4C-CCD3-193F-2490-A1DE76B2F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EDE4A-271D-924B-BE00-7CAF11A07D06}" type="datetimeFigureOut">
              <a:rPr lang="es-CL" smtClean="0"/>
              <a:t>08-11-2024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4942579-7A5E-BBD7-FC53-234131CD5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45968B-796C-5222-7B82-348507B19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D4A14-35B2-F04C-8520-5E526A9570A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11108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4138F6-62E0-DBD4-90BC-088BBD82C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4B7CC89-123A-9A12-2EA2-81149BF41F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522C32-4BBB-D25E-0C59-5A5DA1E98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EDE4A-271D-924B-BE00-7CAF11A07D06}" type="datetimeFigureOut">
              <a:rPr lang="es-CL" smtClean="0"/>
              <a:t>08-11-2024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65E0A8-715C-B829-4101-36C179E54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15E600-9311-3DB8-43B5-D8B599FBE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D4A14-35B2-F04C-8520-5E526A9570A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36638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889CA8-E187-324E-09A2-086BC2173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66A854-6A8A-F4A4-79EE-EF3D158A52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BC8CC74-74D3-715F-11A3-E7A85B055C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E7F30C8-1DE0-2235-A729-F8DF2DB6B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EDE4A-271D-924B-BE00-7CAF11A07D06}" type="datetimeFigureOut">
              <a:rPr lang="es-CL" smtClean="0"/>
              <a:t>08-11-2024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3071171-1490-CA69-6BFA-8A0BFDE8B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23880F4-4AF9-AEB9-0FF3-F7DAC7860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D4A14-35B2-F04C-8520-5E526A9570A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94433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043D80-E6E8-C2E2-56A5-8002C9377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888D63B-55C6-509D-B163-79627A388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6D9B46C-696F-AE79-7DAA-A6380C5328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7E92F57-B715-E32E-1652-6B962BFC2C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F015277-843B-5A38-FEA0-214D5263E3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391C2CE-0918-AA02-BA01-8A60C109E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EDE4A-271D-924B-BE00-7CAF11A07D06}" type="datetimeFigureOut">
              <a:rPr lang="es-CL" smtClean="0"/>
              <a:t>08-11-2024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D7B198D-4FD3-41D1-A1E4-D10F7131D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29D0327-75BB-DEB1-89C5-8345230B8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D4A14-35B2-F04C-8520-5E526A9570A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77333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25FE2F-0427-7141-4D2A-4545AFC52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1865FC1-F22A-7E22-2EAB-0318FFA6F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EDE4A-271D-924B-BE00-7CAF11A07D06}" type="datetimeFigureOut">
              <a:rPr lang="es-CL" smtClean="0"/>
              <a:t>08-11-2024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DA515B5-E991-65B1-8CF2-033D02CD4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086AA08-F7D9-8ED6-D402-EA4B5E0FD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D4A14-35B2-F04C-8520-5E526A9570A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24455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CBF27DE-E808-19A1-5424-F12839C2A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EDE4A-271D-924B-BE00-7CAF11A07D06}" type="datetimeFigureOut">
              <a:rPr lang="es-CL" smtClean="0"/>
              <a:t>08-11-2024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4C4CBE3-8886-7567-91C9-8AB4C6188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2401A5C-0DC0-28DA-17D9-CC227DE77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D4A14-35B2-F04C-8520-5E526A9570A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83045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5B3478-8FEE-FE6B-392F-22F0453A4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7307D4-A219-DB31-C967-56E161F05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D6FB882-F03C-CE2B-459D-42A7C44A3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3BBA0C-FEDB-91A4-E8AB-2DB9ADC28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EDE4A-271D-924B-BE00-7CAF11A07D06}" type="datetimeFigureOut">
              <a:rPr lang="es-CL" smtClean="0"/>
              <a:t>08-11-2024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7A4F631-73FC-4567-B910-4A3F90EAC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414C76B-FFDE-2CB7-4436-124752353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D4A14-35B2-F04C-8520-5E526A9570A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95562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B0846D-BE58-7122-4409-599A93884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FFA5FBB-3D85-4274-221E-A1B7D22C27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F2BDDD8-D439-C6A4-6514-2554435E24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86A03E-94DE-6F77-0861-8FCC95B74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EDE4A-271D-924B-BE00-7CAF11A07D06}" type="datetimeFigureOut">
              <a:rPr lang="es-CL" smtClean="0"/>
              <a:t>08-11-2024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40052A1-2915-9EB1-E852-880BEFECF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F09A47C-65B1-20C5-4780-038ADF1E7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D4A14-35B2-F04C-8520-5E526A9570A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56116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83015F1-98D3-7AD6-2352-9D3A629D8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7DA23E9-A7D6-29BA-9E80-B4F15E982F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591613-F04A-09A1-5D12-42610CEB78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EDE4A-271D-924B-BE00-7CAF11A07D06}" type="datetimeFigureOut">
              <a:rPr lang="es-CL" smtClean="0"/>
              <a:t>08-11-2024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0D20947-DA38-0B42-CEAE-F2CA6BEB51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49A642-16B0-5250-2D42-E730331D66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D4A14-35B2-F04C-8520-5E526A9570A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0106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diagramLayout" Target="../diagrams/layout2.xml"/><Relationship Id="rId3" Type="http://schemas.openxmlformats.org/officeDocument/2006/relationships/image" Target="../media/image2.png"/><Relationship Id="rId7" Type="http://schemas.openxmlformats.org/officeDocument/2006/relationships/diagramData" Target="../diagrams/data1.xml"/><Relationship Id="rId12" Type="http://schemas.openxmlformats.org/officeDocument/2006/relationships/diagramData" Target="../diagrams/data2.xml"/><Relationship Id="rId2" Type="http://schemas.openxmlformats.org/officeDocument/2006/relationships/notesSlide" Target="../notesSlides/notesSlide3.xml"/><Relationship Id="rId1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microsoft.com/office/2007/relationships/diagramDrawing" Target="../diagrams/drawing1.xml"/><Relationship Id="rId5" Type="http://schemas.openxmlformats.org/officeDocument/2006/relationships/image" Target="../media/image9.png"/><Relationship Id="rId15" Type="http://schemas.openxmlformats.org/officeDocument/2006/relationships/diagramColors" Target="../diagrams/colors2.xml"/><Relationship Id="rId10" Type="http://schemas.openxmlformats.org/officeDocument/2006/relationships/diagramColors" Target="../diagrams/colors1.xml"/><Relationship Id="rId4" Type="http://schemas.openxmlformats.org/officeDocument/2006/relationships/image" Target="../media/image8.png"/><Relationship Id="rId9" Type="http://schemas.openxmlformats.org/officeDocument/2006/relationships/diagramQuickStyle" Target="../diagrams/quickStyle1.xml"/><Relationship Id="rId1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image" Target="../media/image2.png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1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microsoft.com/office/2007/relationships/diagramDrawing" Target="../diagrams/drawing3.xml"/><Relationship Id="rId5" Type="http://schemas.openxmlformats.org/officeDocument/2006/relationships/image" Target="../media/image9.png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image" Target="../media/image8.png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5.xml"/><Relationship Id="rId5" Type="http://schemas.openxmlformats.org/officeDocument/2006/relationships/image" Target="../media/image9.png"/><Relationship Id="rId10" Type="http://schemas.microsoft.com/office/2007/relationships/diagramDrawing" Target="../diagrams/drawing5.xml"/><Relationship Id="rId4" Type="http://schemas.openxmlformats.org/officeDocument/2006/relationships/image" Target="../media/image8.png"/><Relationship Id="rId9" Type="http://schemas.openxmlformats.org/officeDocument/2006/relationships/diagramColors" Target="../diagrams/colors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18" Type="http://schemas.openxmlformats.org/officeDocument/2006/relationships/image" Target="../media/image23.png"/><Relationship Id="rId3" Type="http://schemas.openxmlformats.org/officeDocument/2006/relationships/image" Target="../media/image10.png"/><Relationship Id="rId21" Type="http://schemas.openxmlformats.org/officeDocument/2006/relationships/image" Target="../media/image26.sv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image" Target="../media/image22.sv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8.png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19" Type="http://schemas.openxmlformats.org/officeDocument/2006/relationships/image" Target="../media/image24.svg"/><Relationship Id="rId4" Type="http://schemas.openxmlformats.org/officeDocument/2006/relationships/image" Target="../media/image2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CC8C44F-43D8-64DC-5138-61DEC6032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" y="-101564"/>
            <a:ext cx="12192000" cy="6858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D386C30-A2C4-BD65-5083-FAA98E7D5A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2173" y="304576"/>
            <a:ext cx="3654844" cy="175432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72FE040-C9A5-AEAD-1A73-A98011D16381}"/>
              </a:ext>
            </a:extLst>
          </p:cNvPr>
          <p:cNvSpPr txBox="1"/>
          <p:nvPr/>
        </p:nvSpPr>
        <p:spPr>
          <a:xfrm>
            <a:off x="5030465" y="4926717"/>
            <a:ext cx="28968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rgbClr val="084681"/>
                </a:solidFill>
                <a:latin typeface="gobCL" pitchFamily="2" charset="77"/>
              </a:rPr>
              <a:t>08 de noviembre 2024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D972AAB-931A-4DC2-4775-5F19194CB7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4646" y="4285955"/>
            <a:ext cx="2699281" cy="280958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7D5AFAC-662A-6B7D-6BC0-6F4799A258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33487">
            <a:off x="10849759" y="3163720"/>
            <a:ext cx="1774158" cy="184666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166116C-6873-E282-7D38-2B9DB13667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35254" y="3316199"/>
            <a:ext cx="3932261" cy="3932261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CED174D6-F7AC-F3E4-E793-5722916C80B2}"/>
              </a:ext>
            </a:extLst>
          </p:cNvPr>
          <p:cNvSpPr txBox="1"/>
          <p:nvPr/>
        </p:nvSpPr>
        <p:spPr>
          <a:xfrm>
            <a:off x="3153124" y="3951386"/>
            <a:ext cx="66515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084681"/>
                </a:solidFill>
                <a:latin typeface="GOBCL-HEAVY"/>
              </a:rPr>
              <a:t>Subdirección de Desarrollo Estratégico</a:t>
            </a:r>
          </a:p>
          <a:p>
            <a:pPr algn="ctr"/>
            <a:r>
              <a:rPr lang="es-ES" sz="2400" b="1" dirty="0">
                <a:solidFill>
                  <a:srgbClr val="084681"/>
                </a:solidFill>
                <a:latin typeface="GOBCL-HEAVY"/>
              </a:rPr>
              <a:t>Dirección de Educación Pública</a:t>
            </a:r>
            <a:endParaRPr lang="es-ES" sz="24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631D75C-D3AD-60EE-FCA7-2CEC81834B98}"/>
              </a:ext>
            </a:extLst>
          </p:cNvPr>
          <p:cNvSpPr txBox="1"/>
          <p:nvPr/>
        </p:nvSpPr>
        <p:spPr>
          <a:xfrm>
            <a:off x="3020359" y="2222002"/>
            <a:ext cx="665152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rgbClr val="084681"/>
                </a:solidFill>
                <a:latin typeface="GOBCL-HEAVY"/>
              </a:rPr>
              <a:t>Seminario Internacional CIAE-IE U. de Chile </a:t>
            </a:r>
          </a:p>
          <a:p>
            <a:pPr algn="ctr"/>
            <a:r>
              <a:rPr lang="es-ES" sz="2800" b="1" dirty="0">
                <a:solidFill>
                  <a:srgbClr val="084681"/>
                </a:solidFill>
                <a:latin typeface="GOBCL-HEAVY"/>
              </a:rPr>
              <a:t>Desafíos y Horizontes para la NEP: Gobernanzas, Territorios y Equidad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791058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4AE043-7864-3DE4-8B17-0C5FB51055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FDC7B7D-3195-AAE5-B48C-485FDD701F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5" y="0"/>
            <a:ext cx="12192000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598BC3E-3CC1-D781-D570-A6162AA7D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6831" y="1528062"/>
            <a:ext cx="6138338" cy="294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928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AC86F216-EE54-0248-49A7-3E7FBD29EB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3467" y="180032"/>
            <a:ext cx="2433283" cy="1167976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4778C679-9886-AB9C-83B5-8C1EBD2F8A7B}"/>
              </a:ext>
            </a:extLst>
          </p:cNvPr>
          <p:cNvSpPr txBox="1"/>
          <p:nvPr/>
        </p:nvSpPr>
        <p:spPr>
          <a:xfrm>
            <a:off x="2370671" y="300922"/>
            <a:ext cx="75127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084681"/>
                </a:solidFill>
                <a:latin typeface="gobCL" pitchFamily="2" charset="77"/>
              </a:rPr>
              <a:t>“Primer tiempo” en instalación NEP</a:t>
            </a:r>
          </a:p>
          <a:p>
            <a:pPr algn="ctr"/>
            <a:r>
              <a:rPr lang="es-ES" sz="2800" b="1" dirty="0">
                <a:solidFill>
                  <a:srgbClr val="084681"/>
                </a:solidFill>
                <a:latin typeface="gobCL" pitchFamily="2" charset="77"/>
              </a:rPr>
              <a:t>…a siete años de promulgada la Ley </a:t>
            </a:r>
            <a:r>
              <a:rPr lang="es-ES" sz="2800" b="1" dirty="0" err="1">
                <a:solidFill>
                  <a:srgbClr val="084681"/>
                </a:solidFill>
                <a:latin typeface="gobCL" pitchFamily="2" charset="77"/>
              </a:rPr>
              <a:t>N°</a:t>
            </a:r>
            <a:r>
              <a:rPr lang="es-ES" sz="2800" b="1" dirty="0">
                <a:solidFill>
                  <a:srgbClr val="084681"/>
                </a:solidFill>
                <a:latin typeface="gobCL" pitchFamily="2" charset="77"/>
              </a:rPr>
              <a:t> 21.040</a:t>
            </a:r>
            <a:endParaRPr lang="es-CL" sz="2400" dirty="0">
              <a:solidFill>
                <a:srgbClr val="084681"/>
              </a:solidFill>
              <a:latin typeface="gobCL" pitchFamily="2" charset="77"/>
            </a:endParaRP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715B224D-0E67-02C6-C1A7-5706E4C963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045" t="3151" r="6576" b="13454"/>
          <a:stretch/>
        </p:blipFill>
        <p:spPr>
          <a:xfrm rot="16200000">
            <a:off x="5333957" y="-2536683"/>
            <a:ext cx="2239030" cy="10193727"/>
          </a:xfrm>
          <a:prstGeom prst="rect">
            <a:avLst/>
          </a:prstGeom>
        </p:spPr>
      </p:pic>
      <p:pic>
        <p:nvPicPr>
          <p:cNvPr id="62" name="Imagen 61">
            <a:extLst>
              <a:ext uri="{FF2B5EF4-FFF2-40B4-BE49-F238E27FC236}">
                <a16:creationId xmlns:a16="http://schemas.microsoft.com/office/drawing/2014/main" id="{2B3DCF67-4BA6-B953-9098-010220C4AF6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2422" t="2909" r="7682" b="13212"/>
          <a:stretch/>
        </p:blipFill>
        <p:spPr>
          <a:xfrm rot="16200000">
            <a:off x="5335637" y="432041"/>
            <a:ext cx="1835230" cy="10193728"/>
          </a:xfrm>
          <a:prstGeom prst="rect">
            <a:avLst/>
          </a:prstGeom>
        </p:spPr>
      </p:pic>
      <p:sp>
        <p:nvSpPr>
          <p:cNvPr id="66" name="CuadroTexto 65">
            <a:extLst>
              <a:ext uri="{FF2B5EF4-FFF2-40B4-BE49-F238E27FC236}">
                <a16:creationId xmlns:a16="http://schemas.microsoft.com/office/drawing/2014/main" id="{D948DF96-C18F-DB15-C1C1-A08F8B9E0A7D}"/>
              </a:ext>
            </a:extLst>
          </p:cNvPr>
          <p:cNvSpPr txBox="1"/>
          <p:nvPr/>
        </p:nvSpPr>
        <p:spPr>
          <a:xfrm>
            <a:off x="2895761" y="1751401"/>
            <a:ext cx="7512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084681"/>
                </a:solidFill>
                <a:latin typeface="gobCL" pitchFamily="2" charset="77"/>
              </a:rPr>
              <a:t>NEP 2018</a:t>
            </a:r>
            <a:endParaRPr lang="es-CL" sz="3200" dirty="0">
              <a:solidFill>
                <a:srgbClr val="084681"/>
              </a:solidFill>
              <a:latin typeface="gobCL" pitchFamily="2" charset="77"/>
            </a:endParaRPr>
          </a:p>
        </p:txBody>
      </p:sp>
      <p:sp>
        <p:nvSpPr>
          <p:cNvPr id="71" name="CuadroTexto 70">
            <a:extLst>
              <a:ext uri="{FF2B5EF4-FFF2-40B4-BE49-F238E27FC236}">
                <a16:creationId xmlns:a16="http://schemas.microsoft.com/office/drawing/2014/main" id="{BC39F2BE-67E3-8DFF-3C59-E9EE9F705BFF}"/>
              </a:ext>
            </a:extLst>
          </p:cNvPr>
          <p:cNvSpPr txBox="1"/>
          <p:nvPr/>
        </p:nvSpPr>
        <p:spPr>
          <a:xfrm>
            <a:off x="2370671" y="4611289"/>
            <a:ext cx="7512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084681"/>
                </a:solidFill>
                <a:latin typeface="gobCL" pitchFamily="2" charset="77"/>
              </a:rPr>
              <a:t>NEP 2024</a:t>
            </a:r>
            <a:endParaRPr lang="es-CL" sz="3200" dirty="0">
              <a:solidFill>
                <a:srgbClr val="084681"/>
              </a:solidFill>
              <a:latin typeface="gobCL" pitchFamily="2" charset="77"/>
            </a:endParaRPr>
          </a:p>
        </p:txBody>
      </p:sp>
      <p:sp>
        <p:nvSpPr>
          <p:cNvPr id="72" name="CuadroTexto 71">
            <a:extLst>
              <a:ext uri="{FF2B5EF4-FFF2-40B4-BE49-F238E27FC236}">
                <a16:creationId xmlns:a16="http://schemas.microsoft.com/office/drawing/2014/main" id="{F0947651-BE38-A1DE-6ECB-85CF5DBE309F}"/>
              </a:ext>
            </a:extLst>
          </p:cNvPr>
          <p:cNvSpPr txBox="1"/>
          <p:nvPr/>
        </p:nvSpPr>
        <p:spPr>
          <a:xfrm>
            <a:off x="2728355" y="2613524"/>
            <a:ext cx="1134003" cy="318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400" dirty="0">
                <a:solidFill>
                  <a:srgbClr val="084681"/>
                </a:solidFill>
                <a:latin typeface="gobCL" pitchFamily="2" charset="77"/>
              </a:rPr>
              <a:t>Huasco</a:t>
            </a:r>
          </a:p>
        </p:txBody>
      </p:sp>
      <p:sp>
        <p:nvSpPr>
          <p:cNvPr id="73" name="CuadroTexto 72">
            <a:extLst>
              <a:ext uri="{FF2B5EF4-FFF2-40B4-BE49-F238E27FC236}">
                <a16:creationId xmlns:a16="http://schemas.microsoft.com/office/drawing/2014/main" id="{64E91F6F-8397-0D62-EBC9-97B057356D15}"/>
              </a:ext>
            </a:extLst>
          </p:cNvPr>
          <p:cNvSpPr txBox="1"/>
          <p:nvPr/>
        </p:nvSpPr>
        <p:spPr>
          <a:xfrm>
            <a:off x="3933433" y="2850380"/>
            <a:ext cx="1134003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400" dirty="0">
                <a:solidFill>
                  <a:srgbClr val="084681"/>
                </a:solidFill>
                <a:latin typeface="gobCL" pitchFamily="2" charset="77"/>
              </a:rPr>
              <a:t>Puerto Cordillera</a:t>
            </a:r>
          </a:p>
        </p:txBody>
      </p:sp>
      <p:sp>
        <p:nvSpPr>
          <p:cNvPr id="74" name="CuadroTexto 73">
            <a:extLst>
              <a:ext uri="{FF2B5EF4-FFF2-40B4-BE49-F238E27FC236}">
                <a16:creationId xmlns:a16="http://schemas.microsoft.com/office/drawing/2014/main" id="{D369D2D9-C046-DEBE-921A-1C65AC283B4B}"/>
              </a:ext>
            </a:extLst>
          </p:cNvPr>
          <p:cNvSpPr txBox="1"/>
          <p:nvPr/>
        </p:nvSpPr>
        <p:spPr>
          <a:xfrm>
            <a:off x="5886470" y="3249133"/>
            <a:ext cx="1134003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400" dirty="0">
                <a:solidFill>
                  <a:srgbClr val="084681"/>
                </a:solidFill>
                <a:latin typeface="gobCL" pitchFamily="2" charset="77"/>
              </a:rPr>
              <a:t>Costa Araucanía</a:t>
            </a:r>
          </a:p>
        </p:txBody>
      </p:sp>
      <p:sp>
        <p:nvSpPr>
          <p:cNvPr id="75" name="CuadroTexto 74">
            <a:extLst>
              <a:ext uri="{FF2B5EF4-FFF2-40B4-BE49-F238E27FC236}">
                <a16:creationId xmlns:a16="http://schemas.microsoft.com/office/drawing/2014/main" id="{2330FD75-8334-8B5F-CC08-F6E4942D5309}"/>
              </a:ext>
            </a:extLst>
          </p:cNvPr>
          <p:cNvSpPr txBox="1"/>
          <p:nvPr/>
        </p:nvSpPr>
        <p:spPr>
          <a:xfrm>
            <a:off x="4435431" y="2100387"/>
            <a:ext cx="1134003" cy="2923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300" dirty="0">
                <a:solidFill>
                  <a:srgbClr val="084681"/>
                </a:solidFill>
                <a:latin typeface="gobCL" pitchFamily="2" charset="77"/>
              </a:rPr>
              <a:t>Barrancas</a:t>
            </a:r>
          </a:p>
        </p:txBody>
      </p:sp>
      <p:pic>
        <p:nvPicPr>
          <p:cNvPr id="77" name="Imagen 76">
            <a:extLst>
              <a:ext uri="{FF2B5EF4-FFF2-40B4-BE49-F238E27FC236}">
                <a16:creationId xmlns:a16="http://schemas.microsoft.com/office/drawing/2014/main" id="{E920A36B-0EAF-F11A-B2CE-7AECE3ECCEC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97382"/>
          <a:stretch/>
        </p:blipFill>
        <p:spPr>
          <a:xfrm>
            <a:off x="-522" y="0"/>
            <a:ext cx="12192000" cy="17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585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FFA181-62FC-AD63-BAE8-D99E3C009A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45A6224E-8F48-975B-BAA9-9E17D160C3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3467" y="180032"/>
            <a:ext cx="2433283" cy="116797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19D0384-0F6C-E349-DDA0-75110605F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250" y="672582"/>
            <a:ext cx="1217701" cy="47649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2859C33-782E-BBF9-713F-951CEA84ED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10415323" y="1056784"/>
            <a:ext cx="1641427" cy="668959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2F2B2DE2-54B6-43A0-DA68-47925B35FAD5}"/>
              </a:ext>
            </a:extLst>
          </p:cNvPr>
          <p:cNvSpPr txBox="1"/>
          <p:nvPr/>
        </p:nvSpPr>
        <p:spPr>
          <a:xfrm>
            <a:off x="2370671" y="300922"/>
            <a:ext cx="75127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084681"/>
                </a:solidFill>
                <a:latin typeface="gobCL" pitchFamily="2" charset="77"/>
              </a:rPr>
              <a:t>“Primer tiempo” en instalación NEP</a:t>
            </a:r>
          </a:p>
          <a:p>
            <a:pPr algn="ctr"/>
            <a:r>
              <a:rPr lang="es-ES" sz="3600" b="1" dirty="0">
                <a:solidFill>
                  <a:srgbClr val="084681"/>
                </a:solidFill>
                <a:latin typeface="gobCL" pitchFamily="2" charset="77"/>
              </a:rPr>
              <a:t>(SLEP en régimen)</a:t>
            </a:r>
            <a:endParaRPr lang="es-CL" sz="3200" dirty="0">
              <a:solidFill>
                <a:srgbClr val="084681"/>
              </a:solidFill>
              <a:latin typeface="gobCL" pitchFamily="2" charset="77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7F609C6-2013-4B77-4E89-CC26347AF4F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2422" t="2909" r="7682" b="13212"/>
          <a:stretch/>
        </p:blipFill>
        <p:spPr>
          <a:xfrm rot="16200000">
            <a:off x="4904927" y="-2090305"/>
            <a:ext cx="2190057" cy="12164604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C781D38D-9890-DA6A-2065-410EBAD31412}"/>
              </a:ext>
            </a:extLst>
          </p:cNvPr>
          <p:cNvSpPr txBox="1"/>
          <p:nvPr/>
        </p:nvSpPr>
        <p:spPr>
          <a:xfrm>
            <a:off x="300436" y="4289385"/>
            <a:ext cx="1134003" cy="318443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400" dirty="0">
                <a:solidFill>
                  <a:srgbClr val="084681"/>
                </a:solidFill>
                <a:latin typeface="gobCL" pitchFamily="2" charset="77"/>
              </a:rPr>
              <a:t>Iquique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83967BB-B8E9-2AE3-CD5A-B66C65DF5CD4}"/>
              </a:ext>
            </a:extLst>
          </p:cNvPr>
          <p:cNvSpPr txBox="1"/>
          <p:nvPr/>
        </p:nvSpPr>
        <p:spPr>
          <a:xfrm>
            <a:off x="648318" y="2675902"/>
            <a:ext cx="1134003" cy="3184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rgbClr val="084681"/>
                </a:solidFill>
                <a:latin typeface="gobCL" pitchFamily="2" charset="77"/>
              </a:rPr>
              <a:t>T</a:t>
            </a:r>
            <a:r>
              <a:rPr lang="es-CL" sz="1400" dirty="0" err="1">
                <a:solidFill>
                  <a:srgbClr val="084681"/>
                </a:solidFill>
                <a:latin typeface="gobCL" pitchFamily="2" charset="77"/>
              </a:rPr>
              <a:t>amarugal</a:t>
            </a:r>
            <a:endParaRPr lang="es-CL" sz="1400" dirty="0">
              <a:solidFill>
                <a:srgbClr val="084681"/>
              </a:solidFill>
              <a:latin typeface="gobCL" pitchFamily="2" charset="77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869100A5-38AD-9D3C-D3F4-22F01381E1BA}"/>
              </a:ext>
            </a:extLst>
          </p:cNvPr>
          <p:cNvSpPr txBox="1"/>
          <p:nvPr/>
        </p:nvSpPr>
        <p:spPr>
          <a:xfrm>
            <a:off x="3297185" y="5905919"/>
            <a:ext cx="1552857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dirty="0">
                <a:solidFill>
                  <a:srgbClr val="084681"/>
                </a:solidFill>
                <a:latin typeface="gobCL" pitchFamily="2" charset="77"/>
              </a:rPr>
              <a:t>NEP en pandemia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62756EF8-F2F1-2AE5-FCAA-868918677218}"/>
              </a:ext>
            </a:extLst>
          </p:cNvPr>
          <p:cNvSpPr txBox="1"/>
          <p:nvPr/>
        </p:nvSpPr>
        <p:spPr>
          <a:xfrm>
            <a:off x="3270343" y="2302088"/>
            <a:ext cx="1134003" cy="318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400" dirty="0">
                <a:solidFill>
                  <a:srgbClr val="084681"/>
                </a:solidFill>
                <a:latin typeface="gobCL" pitchFamily="2" charset="77"/>
              </a:rPr>
              <a:t>Huasco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861F8A7D-907B-9A65-A369-C5A78937518F}"/>
              </a:ext>
            </a:extLst>
          </p:cNvPr>
          <p:cNvSpPr txBox="1"/>
          <p:nvPr/>
        </p:nvSpPr>
        <p:spPr>
          <a:xfrm>
            <a:off x="3780803" y="4736007"/>
            <a:ext cx="1134003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400" dirty="0">
                <a:solidFill>
                  <a:srgbClr val="084681"/>
                </a:solidFill>
                <a:latin typeface="gobCL" pitchFamily="2" charset="77"/>
              </a:rPr>
              <a:t>Puerto Cordillera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1A14A932-FD66-8A0A-A0DD-A3CCC480E1B6}"/>
              </a:ext>
            </a:extLst>
          </p:cNvPr>
          <p:cNvSpPr txBox="1"/>
          <p:nvPr/>
        </p:nvSpPr>
        <p:spPr>
          <a:xfrm>
            <a:off x="5080044" y="4956296"/>
            <a:ext cx="1102451" cy="2923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300" dirty="0">
                <a:solidFill>
                  <a:srgbClr val="084681"/>
                </a:solidFill>
                <a:latin typeface="gobCL" pitchFamily="2" charset="77"/>
              </a:rPr>
              <a:t>Valparaíso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AAFE9098-D884-E2F8-2AFF-7C602F66A4E9}"/>
              </a:ext>
            </a:extLst>
          </p:cNvPr>
          <p:cNvSpPr txBox="1"/>
          <p:nvPr/>
        </p:nvSpPr>
        <p:spPr>
          <a:xfrm>
            <a:off x="4850042" y="4586344"/>
            <a:ext cx="1102451" cy="2923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300" dirty="0">
                <a:solidFill>
                  <a:srgbClr val="084681"/>
                </a:solidFill>
                <a:latin typeface="gobCL" pitchFamily="2" charset="77"/>
              </a:rPr>
              <a:t>Marga-marga</a:t>
            </a:r>
            <a:endParaRPr lang="es-CL" sz="1300" dirty="0">
              <a:solidFill>
                <a:srgbClr val="084681"/>
              </a:solidFill>
              <a:latin typeface="gobCL" pitchFamily="2" charset="77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E4151F7F-021A-E05A-5C62-D8750569540A}"/>
              </a:ext>
            </a:extLst>
          </p:cNvPr>
          <p:cNvSpPr txBox="1"/>
          <p:nvPr/>
        </p:nvSpPr>
        <p:spPr>
          <a:xfrm>
            <a:off x="5952493" y="4582340"/>
            <a:ext cx="1102451" cy="2923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300" dirty="0">
                <a:solidFill>
                  <a:srgbClr val="084681"/>
                </a:solidFill>
                <a:latin typeface="gobCL" pitchFamily="2" charset="77"/>
              </a:rPr>
              <a:t>Costa Central</a:t>
            </a:r>
            <a:endParaRPr lang="es-CL" sz="1300" dirty="0">
              <a:solidFill>
                <a:srgbClr val="084681"/>
              </a:solidFill>
              <a:latin typeface="gobCL" pitchFamily="2" charset="77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E5174055-DC2C-430E-0496-0455FCA8D9A7}"/>
              </a:ext>
            </a:extLst>
          </p:cNvPr>
          <p:cNvSpPr txBox="1"/>
          <p:nvPr/>
        </p:nvSpPr>
        <p:spPr>
          <a:xfrm>
            <a:off x="3353444" y="4352225"/>
            <a:ext cx="1102451" cy="2923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300" dirty="0">
                <a:solidFill>
                  <a:srgbClr val="084681"/>
                </a:solidFill>
                <a:latin typeface="gobCL" pitchFamily="2" charset="77"/>
              </a:rPr>
              <a:t>Petorca</a:t>
            </a:r>
            <a:endParaRPr lang="es-CL" sz="1300" dirty="0">
              <a:solidFill>
                <a:srgbClr val="084681"/>
              </a:solidFill>
              <a:latin typeface="gobCL" pitchFamily="2" charset="77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4D55A5C0-0D52-456A-ABDB-1A14D87CB991}"/>
              </a:ext>
            </a:extLst>
          </p:cNvPr>
          <p:cNvSpPr txBox="1"/>
          <p:nvPr/>
        </p:nvSpPr>
        <p:spPr>
          <a:xfrm>
            <a:off x="3780803" y="2794437"/>
            <a:ext cx="1102451" cy="2923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300" dirty="0">
                <a:solidFill>
                  <a:srgbClr val="084681"/>
                </a:solidFill>
                <a:latin typeface="gobCL" pitchFamily="2" charset="77"/>
              </a:rPr>
              <a:t>Los Andes</a:t>
            </a:r>
            <a:endParaRPr lang="es-CL" sz="1300" dirty="0">
              <a:solidFill>
                <a:srgbClr val="084681"/>
              </a:solidFill>
              <a:latin typeface="gobCL" pitchFamily="2" charset="77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E20BE2C0-DDC1-0DD3-5471-98E40E3C3D26}"/>
              </a:ext>
            </a:extLst>
          </p:cNvPr>
          <p:cNvSpPr txBox="1"/>
          <p:nvPr/>
        </p:nvSpPr>
        <p:spPr>
          <a:xfrm>
            <a:off x="4637211" y="2160828"/>
            <a:ext cx="1102451" cy="492443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300" dirty="0">
                <a:solidFill>
                  <a:srgbClr val="084681"/>
                </a:solidFill>
                <a:latin typeface="gobCL" pitchFamily="2" charset="77"/>
              </a:rPr>
              <a:t>Gabriel Mistral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151E940A-0977-EEAF-CE19-E5EAC8E66D2B}"/>
              </a:ext>
            </a:extLst>
          </p:cNvPr>
          <p:cNvSpPr txBox="1"/>
          <p:nvPr/>
        </p:nvSpPr>
        <p:spPr>
          <a:xfrm>
            <a:off x="5297541" y="1654112"/>
            <a:ext cx="1102451" cy="492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300" dirty="0">
                <a:solidFill>
                  <a:schemeClr val="tx1"/>
                </a:solidFill>
                <a:latin typeface="gobCL" pitchFamily="2" charset="77"/>
              </a:rPr>
              <a:t>Los Libertadores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75E53967-9AE0-FC9A-E165-2971AB1C5E4D}"/>
              </a:ext>
            </a:extLst>
          </p:cNvPr>
          <p:cNvSpPr txBox="1"/>
          <p:nvPr/>
        </p:nvSpPr>
        <p:spPr>
          <a:xfrm>
            <a:off x="5175355" y="2810953"/>
            <a:ext cx="1102451" cy="2923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300" dirty="0">
                <a:solidFill>
                  <a:schemeClr val="tx1"/>
                </a:solidFill>
                <a:latin typeface="gobCL" pitchFamily="2" charset="77"/>
              </a:rPr>
              <a:t>Sta. Rosa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93728645-212F-7477-B553-8B5F4F1421D3}"/>
              </a:ext>
            </a:extLst>
          </p:cNvPr>
          <p:cNvSpPr txBox="1"/>
          <p:nvPr/>
        </p:nvSpPr>
        <p:spPr>
          <a:xfrm>
            <a:off x="4740073" y="3385672"/>
            <a:ext cx="1102451" cy="2923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300" dirty="0">
                <a:solidFill>
                  <a:schemeClr val="tx1"/>
                </a:solidFill>
                <a:latin typeface="gobCL" pitchFamily="2" charset="77"/>
              </a:rPr>
              <a:t>Sta. Corina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56B4BDEE-69F3-6C19-B80E-77CA2F0078F6}"/>
              </a:ext>
            </a:extLst>
          </p:cNvPr>
          <p:cNvSpPr txBox="1"/>
          <p:nvPr/>
        </p:nvSpPr>
        <p:spPr>
          <a:xfrm>
            <a:off x="4288809" y="4211885"/>
            <a:ext cx="1102451" cy="2923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300" dirty="0">
                <a:solidFill>
                  <a:srgbClr val="084681"/>
                </a:solidFill>
                <a:latin typeface="gobCL" pitchFamily="2" charset="77"/>
              </a:rPr>
              <a:t>Los Parques</a:t>
            </a:r>
            <a:endParaRPr lang="es-CL" sz="1300" dirty="0">
              <a:solidFill>
                <a:srgbClr val="084681"/>
              </a:solidFill>
              <a:latin typeface="gobCL" pitchFamily="2" charset="77"/>
            </a:endParaRP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109992D8-D43C-C34D-7044-5CB6D7915BBF}"/>
              </a:ext>
            </a:extLst>
          </p:cNvPr>
          <p:cNvSpPr txBox="1"/>
          <p:nvPr/>
        </p:nvSpPr>
        <p:spPr>
          <a:xfrm>
            <a:off x="4231038" y="3131887"/>
            <a:ext cx="1102451" cy="2923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300" dirty="0" err="1">
                <a:solidFill>
                  <a:srgbClr val="084681"/>
                </a:solidFill>
                <a:latin typeface="gobCL" pitchFamily="2" charset="77"/>
              </a:rPr>
              <a:t>Stgo</a:t>
            </a:r>
            <a:r>
              <a:rPr lang="es-ES" sz="1300" dirty="0">
                <a:solidFill>
                  <a:srgbClr val="084681"/>
                </a:solidFill>
                <a:latin typeface="gobCL" pitchFamily="2" charset="77"/>
              </a:rPr>
              <a:t>. Centro</a:t>
            </a:r>
            <a:endParaRPr lang="es-CL" sz="1300" dirty="0">
              <a:solidFill>
                <a:srgbClr val="084681"/>
              </a:solidFill>
              <a:latin typeface="gobCL" pitchFamily="2" charset="77"/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0306DD42-7D38-31B7-5FCF-5BA58790BD23}"/>
              </a:ext>
            </a:extLst>
          </p:cNvPr>
          <p:cNvSpPr txBox="1"/>
          <p:nvPr/>
        </p:nvSpPr>
        <p:spPr>
          <a:xfrm>
            <a:off x="5467345" y="4132147"/>
            <a:ext cx="1102451" cy="2923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300" dirty="0">
                <a:solidFill>
                  <a:schemeClr val="tx1"/>
                </a:solidFill>
                <a:latin typeface="gobCL" pitchFamily="2" charset="77"/>
              </a:rPr>
              <a:t>D</a:t>
            </a:r>
            <a:r>
              <a:rPr lang="es-CL" sz="1300" dirty="0">
                <a:solidFill>
                  <a:schemeClr val="tx1"/>
                </a:solidFill>
                <a:latin typeface="gobCL" pitchFamily="2" charset="77"/>
              </a:rPr>
              <a:t>el Pino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3FEAAC17-0244-AC87-25B9-6BEC751B426A}"/>
              </a:ext>
            </a:extLst>
          </p:cNvPr>
          <p:cNvSpPr txBox="1"/>
          <p:nvPr/>
        </p:nvSpPr>
        <p:spPr>
          <a:xfrm>
            <a:off x="6569796" y="4194221"/>
            <a:ext cx="1102451" cy="307777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400" dirty="0">
                <a:solidFill>
                  <a:srgbClr val="084681"/>
                </a:solidFill>
                <a:latin typeface="gobCL" pitchFamily="2" charset="77"/>
              </a:rPr>
              <a:t>Andalién Sur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E3812DA4-A69B-791E-2FA6-FDB3889B1C4F}"/>
              </a:ext>
            </a:extLst>
          </p:cNvPr>
          <p:cNvSpPr txBox="1"/>
          <p:nvPr/>
        </p:nvSpPr>
        <p:spPr>
          <a:xfrm>
            <a:off x="5901114" y="2092053"/>
            <a:ext cx="1102451" cy="2923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300" dirty="0">
                <a:solidFill>
                  <a:srgbClr val="084681"/>
                </a:solidFill>
                <a:latin typeface="gobCL" pitchFamily="2" charset="77"/>
              </a:rPr>
              <a:t>Colchagua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1B95CE57-F524-D27B-7433-F632EB021FC2}"/>
              </a:ext>
            </a:extLst>
          </p:cNvPr>
          <p:cNvSpPr txBox="1"/>
          <p:nvPr/>
        </p:nvSpPr>
        <p:spPr>
          <a:xfrm>
            <a:off x="5973577" y="2452136"/>
            <a:ext cx="1102451" cy="2923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300" dirty="0">
                <a:solidFill>
                  <a:schemeClr val="tx1"/>
                </a:solidFill>
                <a:latin typeface="gobCL" pitchFamily="2" charset="77"/>
              </a:rPr>
              <a:t>Maule Costa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B14BB817-E887-BDF7-6543-EBC421CE2BAC}"/>
              </a:ext>
            </a:extLst>
          </p:cNvPr>
          <p:cNvSpPr txBox="1"/>
          <p:nvPr/>
        </p:nvSpPr>
        <p:spPr>
          <a:xfrm>
            <a:off x="5776763" y="3466233"/>
            <a:ext cx="1102451" cy="492443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300" dirty="0">
                <a:solidFill>
                  <a:srgbClr val="084681"/>
                </a:solidFill>
                <a:latin typeface="gobCL" pitchFamily="2" charset="77"/>
              </a:rPr>
              <a:t>Punilla Cordillera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660429EA-C01B-48F3-3DF0-2BC5FB57C82B}"/>
              </a:ext>
            </a:extLst>
          </p:cNvPr>
          <p:cNvSpPr txBox="1"/>
          <p:nvPr/>
        </p:nvSpPr>
        <p:spPr>
          <a:xfrm>
            <a:off x="10915408" y="4705457"/>
            <a:ext cx="1102451" cy="307777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400" dirty="0">
                <a:solidFill>
                  <a:srgbClr val="084681"/>
                </a:solidFill>
                <a:latin typeface="gobCL" pitchFamily="2" charset="77"/>
              </a:rPr>
              <a:t>Magallanes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DAD85FA0-C85A-A869-C9CE-D1B4EB3BFDA0}"/>
              </a:ext>
            </a:extLst>
          </p:cNvPr>
          <p:cNvSpPr txBox="1"/>
          <p:nvPr/>
        </p:nvSpPr>
        <p:spPr>
          <a:xfrm>
            <a:off x="8735643" y="3742905"/>
            <a:ext cx="1102451" cy="307777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400" dirty="0">
                <a:solidFill>
                  <a:srgbClr val="084681"/>
                </a:solidFill>
                <a:latin typeface="gobCL" pitchFamily="2" charset="77"/>
              </a:rPr>
              <a:t>Aysén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7CEFB5FE-14E1-7FA6-D88A-D0F262FC10DC}"/>
              </a:ext>
            </a:extLst>
          </p:cNvPr>
          <p:cNvSpPr txBox="1"/>
          <p:nvPr/>
        </p:nvSpPr>
        <p:spPr>
          <a:xfrm>
            <a:off x="6998956" y="4715040"/>
            <a:ext cx="1102451" cy="492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300" dirty="0">
                <a:solidFill>
                  <a:schemeClr val="tx1"/>
                </a:solidFill>
                <a:latin typeface="gobCL" pitchFamily="2" charset="77"/>
              </a:rPr>
              <a:t>A</a:t>
            </a:r>
            <a:r>
              <a:rPr lang="es-CL" sz="1300" dirty="0" err="1">
                <a:solidFill>
                  <a:schemeClr val="tx1"/>
                </a:solidFill>
                <a:latin typeface="gobCL" pitchFamily="2" charset="77"/>
              </a:rPr>
              <a:t>ndalién</a:t>
            </a:r>
            <a:r>
              <a:rPr lang="es-CL" sz="1300" dirty="0">
                <a:solidFill>
                  <a:schemeClr val="tx1"/>
                </a:solidFill>
                <a:latin typeface="gobCL" pitchFamily="2" charset="77"/>
              </a:rPr>
              <a:t> Costa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D30DDD5C-D62B-6DD8-5696-76F07C13A6ED}"/>
              </a:ext>
            </a:extLst>
          </p:cNvPr>
          <p:cNvSpPr txBox="1"/>
          <p:nvPr/>
        </p:nvSpPr>
        <p:spPr>
          <a:xfrm>
            <a:off x="2495866" y="2672291"/>
            <a:ext cx="1134003" cy="3184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rgbClr val="084681"/>
                </a:solidFill>
                <a:latin typeface="gobCL" pitchFamily="2" charset="77"/>
              </a:rPr>
              <a:t>Elqui</a:t>
            </a:r>
            <a:endParaRPr lang="es-CL" sz="1400" dirty="0">
              <a:solidFill>
                <a:srgbClr val="084681"/>
              </a:solidFill>
              <a:latin typeface="gobCL" pitchFamily="2" charset="77"/>
            </a:endParaRP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BBD5CD74-081B-E873-26D7-D9BE575AE1D5}"/>
              </a:ext>
            </a:extLst>
          </p:cNvPr>
          <p:cNvSpPr txBox="1"/>
          <p:nvPr/>
        </p:nvSpPr>
        <p:spPr>
          <a:xfrm>
            <a:off x="1515666" y="4339198"/>
            <a:ext cx="1134003" cy="318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dirty="0" err="1">
                <a:solidFill>
                  <a:schemeClr val="tx1"/>
                </a:solidFill>
                <a:latin typeface="gobCL" pitchFamily="2" charset="77"/>
              </a:rPr>
              <a:t>Licancabur</a:t>
            </a:r>
            <a:endParaRPr lang="es-CL" sz="1400" dirty="0">
              <a:solidFill>
                <a:schemeClr val="tx1"/>
              </a:solidFill>
              <a:latin typeface="gobCL" pitchFamily="2" charset="77"/>
            </a:endParaRP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83742252-CB79-80FE-4DFC-AA01F05DD849}"/>
              </a:ext>
            </a:extLst>
          </p:cNvPr>
          <p:cNvSpPr txBox="1"/>
          <p:nvPr/>
        </p:nvSpPr>
        <p:spPr>
          <a:xfrm>
            <a:off x="2038226" y="4859346"/>
            <a:ext cx="1134003" cy="3184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rgbClr val="084681"/>
                </a:solidFill>
                <a:latin typeface="gobCL" pitchFamily="2" charset="77"/>
              </a:rPr>
              <a:t>Antofagasta</a:t>
            </a:r>
            <a:endParaRPr lang="es-CL" sz="1400" dirty="0">
              <a:solidFill>
                <a:srgbClr val="084681"/>
              </a:solidFill>
              <a:latin typeface="gobCL" pitchFamily="2" charset="77"/>
            </a:endParaRP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629BBE1E-C639-B267-5F61-4488698B41A8}"/>
              </a:ext>
            </a:extLst>
          </p:cNvPr>
          <p:cNvSpPr txBox="1"/>
          <p:nvPr/>
        </p:nvSpPr>
        <p:spPr>
          <a:xfrm>
            <a:off x="6644508" y="3269406"/>
            <a:ext cx="1102451" cy="4924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300" dirty="0">
                <a:solidFill>
                  <a:srgbClr val="084681"/>
                </a:solidFill>
                <a:latin typeface="gobCL" pitchFamily="2" charset="77"/>
              </a:rPr>
              <a:t>Valle Cachapoal</a:t>
            </a:r>
            <a:endParaRPr lang="es-CL" sz="1300" dirty="0">
              <a:solidFill>
                <a:srgbClr val="084681"/>
              </a:solidFill>
              <a:latin typeface="gobCL" pitchFamily="2" charset="77"/>
            </a:endParaRP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A9C47A36-8B4E-DEE1-A7A7-1FCC69DF69FB}"/>
              </a:ext>
            </a:extLst>
          </p:cNvPr>
          <p:cNvSpPr txBox="1"/>
          <p:nvPr/>
        </p:nvSpPr>
        <p:spPr>
          <a:xfrm>
            <a:off x="5800797" y="3057289"/>
            <a:ext cx="1102451" cy="2923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300" dirty="0">
                <a:solidFill>
                  <a:srgbClr val="084681"/>
                </a:solidFill>
                <a:latin typeface="gobCL" pitchFamily="2" charset="77"/>
              </a:rPr>
              <a:t>Los Álamos</a:t>
            </a:r>
            <a:endParaRPr lang="es-CL" sz="1300" dirty="0">
              <a:solidFill>
                <a:srgbClr val="084681"/>
              </a:solidFill>
              <a:latin typeface="gobCL" pitchFamily="2" charset="77"/>
            </a:endParaRP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E3141D05-A285-F87F-7E8E-19EB6C9FBBB2}"/>
              </a:ext>
            </a:extLst>
          </p:cNvPr>
          <p:cNvSpPr txBox="1"/>
          <p:nvPr/>
        </p:nvSpPr>
        <p:spPr>
          <a:xfrm>
            <a:off x="6432273" y="2740723"/>
            <a:ext cx="1102451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rgbClr val="084681"/>
                </a:solidFill>
                <a:latin typeface="gobCL" pitchFamily="2" charset="77"/>
              </a:rPr>
              <a:t>Puelche</a:t>
            </a:r>
            <a:endParaRPr lang="es-CL" sz="1400" dirty="0">
              <a:solidFill>
                <a:srgbClr val="084681"/>
              </a:solidFill>
              <a:latin typeface="gobCL" pitchFamily="2" charset="77"/>
            </a:endParaRPr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AD9BF6EB-B6DF-72B4-16E2-95D39AAE1F1D}"/>
              </a:ext>
            </a:extLst>
          </p:cNvPr>
          <p:cNvSpPr txBox="1"/>
          <p:nvPr/>
        </p:nvSpPr>
        <p:spPr>
          <a:xfrm>
            <a:off x="7241617" y="2820344"/>
            <a:ext cx="1134003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400" dirty="0">
                <a:solidFill>
                  <a:srgbClr val="084681"/>
                </a:solidFill>
                <a:latin typeface="gobCL" pitchFamily="2" charset="77"/>
              </a:rPr>
              <a:t>Costa Araucanía</a:t>
            </a: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5A6679B0-7590-BEBB-1318-C9668CBAE686}"/>
              </a:ext>
            </a:extLst>
          </p:cNvPr>
          <p:cNvSpPr txBox="1"/>
          <p:nvPr/>
        </p:nvSpPr>
        <p:spPr>
          <a:xfrm>
            <a:off x="7534724" y="3583684"/>
            <a:ext cx="1134003" cy="318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chemeClr val="tx1"/>
                </a:solidFill>
                <a:latin typeface="gobCL" pitchFamily="2" charset="77"/>
              </a:rPr>
              <a:t>Valdivia</a:t>
            </a:r>
            <a:endParaRPr lang="es-CL" sz="1400" dirty="0">
              <a:solidFill>
                <a:schemeClr val="tx1"/>
              </a:solidFill>
              <a:latin typeface="gobCL" pitchFamily="2" charset="77"/>
            </a:endParaRP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25EA7985-8150-06AA-D3F6-1F9F6FF01AB7}"/>
              </a:ext>
            </a:extLst>
          </p:cNvPr>
          <p:cNvSpPr txBox="1"/>
          <p:nvPr/>
        </p:nvSpPr>
        <p:spPr>
          <a:xfrm>
            <a:off x="8152866" y="4875350"/>
            <a:ext cx="1134003" cy="318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chemeClr val="tx1"/>
                </a:solidFill>
                <a:latin typeface="gobCL" pitchFamily="2" charset="77"/>
              </a:rPr>
              <a:t>Chiloé</a:t>
            </a:r>
            <a:endParaRPr lang="es-CL" sz="1400" dirty="0">
              <a:solidFill>
                <a:schemeClr val="tx1"/>
              </a:solidFill>
              <a:latin typeface="gobCL" pitchFamily="2" charset="77"/>
            </a:endParaRP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C66EAE36-4375-CC73-26A6-14C7C367E477}"/>
              </a:ext>
            </a:extLst>
          </p:cNvPr>
          <p:cNvSpPr txBox="1"/>
          <p:nvPr/>
        </p:nvSpPr>
        <p:spPr>
          <a:xfrm>
            <a:off x="6525246" y="3788222"/>
            <a:ext cx="1102451" cy="2923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300" dirty="0">
                <a:solidFill>
                  <a:srgbClr val="084681"/>
                </a:solidFill>
                <a:latin typeface="gobCL" pitchFamily="2" charset="77"/>
              </a:rPr>
              <a:t>Llanquihue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54C94229-4CD8-DF3E-C80C-772711A647CC}"/>
              </a:ext>
            </a:extLst>
          </p:cNvPr>
          <p:cNvSpPr txBox="1"/>
          <p:nvPr/>
        </p:nvSpPr>
        <p:spPr>
          <a:xfrm>
            <a:off x="6651023" y="4448607"/>
            <a:ext cx="1102451" cy="2923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300" dirty="0">
                <a:solidFill>
                  <a:srgbClr val="084681"/>
                </a:solidFill>
                <a:latin typeface="gobCL" pitchFamily="2" charset="77"/>
              </a:rPr>
              <a:t>Aconcagua</a:t>
            </a:r>
            <a:endParaRPr lang="es-CL" sz="1300" dirty="0">
              <a:solidFill>
                <a:srgbClr val="084681"/>
              </a:solidFill>
              <a:latin typeface="gobCL" pitchFamily="2" charset="77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1092418B-21BD-4F16-840B-41CA7628FED2}"/>
              </a:ext>
            </a:extLst>
          </p:cNvPr>
          <p:cNvSpPr txBox="1"/>
          <p:nvPr/>
        </p:nvSpPr>
        <p:spPr>
          <a:xfrm>
            <a:off x="6207893" y="5007855"/>
            <a:ext cx="1134003" cy="2923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300" dirty="0">
                <a:solidFill>
                  <a:srgbClr val="084681"/>
                </a:solidFill>
                <a:latin typeface="gobCL" pitchFamily="2" charset="77"/>
              </a:rPr>
              <a:t>Barrancas</a:t>
            </a: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A0C8A80D-BD3B-4181-C7A6-3E35126BD20F}"/>
              </a:ext>
            </a:extLst>
          </p:cNvPr>
          <p:cNvSpPr txBox="1"/>
          <p:nvPr/>
        </p:nvSpPr>
        <p:spPr>
          <a:xfrm>
            <a:off x="6790670" y="5267761"/>
            <a:ext cx="1102451" cy="2923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300" dirty="0">
                <a:solidFill>
                  <a:srgbClr val="084681"/>
                </a:solidFill>
                <a:latin typeface="gobCL" pitchFamily="2" charset="77"/>
              </a:rPr>
              <a:t>Valle Diguillín</a:t>
            </a:r>
            <a:endParaRPr lang="es-CL" sz="1300" dirty="0">
              <a:solidFill>
                <a:srgbClr val="084681"/>
              </a:solidFill>
              <a:latin typeface="gobCL" pitchFamily="2" charset="77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6FB324D-E600-514B-6F91-8A0A5B78F595}"/>
              </a:ext>
            </a:extLst>
          </p:cNvPr>
          <p:cNvSpPr txBox="1"/>
          <p:nvPr/>
        </p:nvSpPr>
        <p:spPr>
          <a:xfrm>
            <a:off x="1264416" y="5942589"/>
            <a:ext cx="1575447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rgbClr val="084681"/>
                </a:solidFill>
                <a:latin typeface="gobCL" pitchFamily="2" charset="77"/>
              </a:rPr>
              <a:t>N</a:t>
            </a:r>
            <a:r>
              <a:rPr lang="es-CL" dirty="0">
                <a:solidFill>
                  <a:srgbClr val="084681"/>
                </a:solidFill>
                <a:latin typeface="gobCL" pitchFamily="2" charset="77"/>
              </a:rPr>
              <a:t>EP </a:t>
            </a:r>
            <a:r>
              <a:rPr lang="es-CL" dirty="0" err="1">
                <a:solidFill>
                  <a:srgbClr val="084681"/>
                </a:solidFill>
                <a:latin typeface="gobCL" pitchFamily="2" charset="77"/>
              </a:rPr>
              <a:t>pre-pandemia</a:t>
            </a:r>
            <a:endParaRPr lang="es-CL" dirty="0">
              <a:solidFill>
                <a:srgbClr val="084681"/>
              </a:solidFill>
              <a:latin typeface="gobCL" pitchFamily="2" charset="77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1B36397-5A60-8A5D-B8AC-71F10CD3E8B3}"/>
              </a:ext>
            </a:extLst>
          </p:cNvPr>
          <p:cNvSpPr txBox="1"/>
          <p:nvPr/>
        </p:nvSpPr>
        <p:spPr>
          <a:xfrm>
            <a:off x="64216" y="3813704"/>
            <a:ext cx="1134003" cy="318443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400" dirty="0">
                <a:solidFill>
                  <a:srgbClr val="084681"/>
                </a:solidFill>
                <a:latin typeface="gobCL" pitchFamily="2" charset="77"/>
              </a:rPr>
              <a:t>Chinchorro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E8E6AB8-0F98-EECA-09D4-B36AB37E4159}"/>
              </a:ext>
            </a:extLst>
          </p:cNvPr>
          <p:cNvSpPr txBox="1"/>
          <p:nvPr/>
        </p:nvSpPr>
        <p:spPr>
          <a:xfrm>
            <a:off x="5208101" y="5905919"/>
            <a:ext cx="1531612" cy="646331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dirty="0">
                <a:solidFill>
                  <a:srgbClr val="084681"/>
                </a:solidFill>
                <a:latin typeface="gobCL" pitchFamily="2" charset="77"/>
              </a:rPr>
              <a:t>NEP </a:t>
            </a:r>
            <a:r>
              <a:rPr lang="es-CL" dirty="0" err="1">
                <a:solidFill>
                  <a:srgbClr val="084681"/>
                </a:solidFill>
                <a:latin typeface="gobCL" pitchFamily="2" charset="77"/>
              </a:rPr>
              <a:t>post-pandemia</a:t>
            </a:r>
            <a:r>
              <a:rPr lang="es-CL" dirty="0">
                <a:solidFill>
                  <a:srgbClr val="084681"/>
                </a:solidFill>
                <a:latin typeface="gobCL" pitchFamily="2" charset="77"/>
              </a:rPr>
              <a:t> </a:t>
            </a:r>
            <a:r>
              <a:rPr lang="es-CL" sz="1050" dirty="0">
                <a:solidFill>
                  <a:srgbClr val="084681"/>
                </a:solidFill>
                <a:latin typeface="gobCL" pitchFamily="2" charset="77"/>
              </a:rPr>
              <a:t>(2024)</a:t>
            </a:r>
            <a:endParaRPr lang="es-CL" dirty="0">
              <a:solidFill>
                <a:srgbClr val="084681"/>
              </a:solidFill>
              <a:latin typeface="gobCL" pitchFamily="2" charset="77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EDE93EB-B43E-11E1-2A33-EBE916630239}"/>
              </a:ext>
            </a:extLst>
          </p:cNvPr>
          <p:cNvSpPr txBox="1"/>
          <p:nvPr/>
        </p:nvSpPr>
        <p:spPr>
          <a:xfrm>
            <a:off x="7152140" y="5905918"/>
            <a:ext cx="142321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tx1"/>
                </a:solidFill>
                <a:latin typeface="gobCL" pitchFamily="2" charset="77"/>
              </a:rPr>
              <a:t>NEP            2025</a:t>
            </a:r>
            <a:endParaRPr lang="es-CL" dirty="0">
              <a:solidFill>
                <a:schemeClr val="tx1"/>
              </a:solidFill>
              <a:latin typeface="gobCL" pitchFamily="2" charset="77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7F181DC-6F3E-D45B-664C-8BDAFF94E87D}"/>
              </a:ext>
            </a:extLst>
          </p:cNvPr>
          <p:cNvSpPr txBox="1"/>
          <p:nvPr/>
        </p:nvSpPr>
        <p:spPr>
          <a:xfrm>
            <a:off x="8987783" y="5905918"/>
            <a:ext cx="1253004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rgbClr val="084681"/>
                </a:solidFill>
                <a:latin typeface="gobCL" pitchFamily="2" charset="77"/>
              </a:rPr>
              <a:t>NEP     2026</a:t>
            </a:r>
            <a:endParaRPr lang="es-CL" dirty="0">
              <a:solidFill>
                <a:srgbClr val="084681"/>
              </a:solidFill>
              <a:latin typeface="gobCL" pitchFamily="2" charset="77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8A315FB-AE14-D836-3D22-02718E05C4BC}"/>
              </a:ext>
            </a:extLst>
          </p:cNvPr>
          <p:cNvSpPr txBox="1"/>
          <p:nvPr/>
        </p:nvSpPr>
        <p:spPr>
          <a:xfrm>
            <a:off x="2622473" y="3073362"/>
            <a:ext cx="1102451" cy="2923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300" dirty="0">
                <a:solidFill>
                  <a:srgbClr val="084681"/>
                </a:solidFill>
                <a:latin typeface="gobCL" pitchFamily="2" charset="77"/>
              </a:rPr>
              <a:t>Atacama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44AE128-1B41-80D3-E1E7-DDB3DB1750A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97382"/>
          <a:stretch/>
        </p:blipFill>
        <p:spPr>
          <a:xfrm>
            <a:off x="-522" y="0"/>
            <a:ext cx="12192000" cy="17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35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7" grpId="0" animBg="1"/>
      <p:bldP spid="58" grpId="0" animBg="1"/>
      <p:bldP spid="59" grpId="0" animBg="1"/>
      <p:bldP spid="61" grpId="0" animBg="1"/>
      <p:bldP spid="60" grpId="0" animBg="1"/>
      <p:bldP spid="33" grpId="0" animBg="1"/>
      <p:bldP spid="35" grpId="0" animBg="1"/>
      <p:bldP spid="56" grpId="0" animBg="1"/>
      <p:bldP spid="2" grpId="0" animBg="1"/>
      <p:bldP spid="3" grpId="0" animBg="1"/>
      <p:bldP spid="8" grpId="0" animBg="1"/>
      <p:bldP spid="12" grpId="0" animBg="1"/>
      <p:bldP spid="2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D56AAB-BC99-D22A-A04D-80DA06A694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F5CFB505-EC3D-C5D7-F1A7-A4EFEED7F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3467" y="180032"/>
            <a:ext cx="2433283" cy="116797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C95547D-28C7-2E1C-9C25-C774DBA7CB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250" y="672582"/>
            <a:ext cx="1217701" cy="47649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A38CE2A-2CE5-8FC9-1618-468CFA0374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10415323" y="1056784"/>
            <a:ext cx="1641427" cy="668959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CB3A8772-39B8-8630-8057-6148AD1E47B9}"/>
              </a:ext>
            </a:extLst>
          </p:cNvPr>
          <p:cNvSpPr txBox="1"/>
          <p:nvPr/>
        </p:nvSpPr>
        <p:spPr>
          <a:xfrm>
            <a:off x="2370671" y="300922"/>
            <a:ext cx="75127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084681"/>
                </a:solidFill>
                <a:latin typeface="gobCL" pitchFamily="2" charset="77"/>
              </a:rPr>
              <a:t>Instalación NEP 2025</a:t>
            </a:r>
          </a:p>
          <a:p>
            <a:pPr algn="ctr"/>
            <a:r>
              <a:rPr lang="es-ES" sz="2800" b="1" dirty="0">
                <a:solidFill>
                  <a:srgbClr val="084681"/>
                </a:solidFill>
                <a:latin typeface="gobCL" pitchFamily="2" charset="77"/>
              </a:rPr>
              <a:t>Órganos Colegiados de Gobernanza Participativa</a:t>
            </a:r>
            <a:endParaRPr lang="es-CL" sz="2800" dirty="0">
              <a:solidFill>
                <a:srgbClr val="084681"/>
              </a:solidFill>
              <a:latin typeface="gobCL" pitchFamily="2" charset="77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4D8B595-5F41-22F9-7678-A80B66FA8C9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2422" t="2909" r="7682" b="13212"/>
          <a:stretch/>
        </p:blipFill>
        <p:spPr>
          <a:xfrm rot="16200000">
            <a:off x="4987273" y="-281085"/>
            <a:ext cx="2190057" cy="12164604"/>
          </a:xfrm>
          <a:prstGeom prst="rect">
            <a:avLst/>
          </a:prstGeom>
        </p:spPr>
      </p:pic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081F53A2-ABE4-CDC5-4E12-DF8F8FFD65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4736673"/>
              </p:ext>
            </p:extLst>
          </p:nvPr>
        </p:nvGraphicFramePr>
        <p:xfrm>
          <a:off x="-332532" y="1149074"/>
          <a:ext cx="5784645" cy="3675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65ABABF9-AA78-A147-DDE8-D8587105B5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6493224"/>
              </p:ext>
            </p:extLst>
          </p:nvPr>
        </p:nvGraphicFramePr>
        <p:xfrm>
          <a:off x="6645887" y="1229770"/>
          <a:ext cx="5784645" cy="3675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5" name="CuadroTexto 14">
            <a:extLst>
              <a:ext uri="{FF2B5EF4-FFF2-40B4-BE49-F238E27FC236}">
                <a16:creationId xmlns:a16="http://schemas.microsoft.com/office/drawing/2014/main" id="{B5EDE3A0-6DB2-1DE8-5AE5-B63A1BDC50C7}"/>
              </a:ext>
            </a:extLst>
          </p:cNvPr>
          <p:cNvSpPr txBox="1"/>
          <p:nvPr/>
        </p:nvSpPr>
        <p:spPr>
          <a:xfrm>
            <a:off x="1646086" y="4135035"/>
            <a:ext cx="18730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10 CDL generando perfil de D.E. SLEP</a:t>
            </a:r>
            <a:endParaRPr lang="es-CL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9129EFA-9B12-0CE4-A92A-0E3A0EB7FE29}"/>
              </a:ext>
            </a:extLst>
          </p:cNvPr>
          <p:cNvSpPr txBox="1"/>
          <p:nvPr/>
        </p:nvSpPr>
        <p:spPr>
          <a:xfrm>
            <a:off x="4083547" y="1854632"/>
            <a:ext cx="373288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Comités Directivos Locales (CDL)</a:t>
            </a:r>
          </a:p>
          <a:p>
            <a:pPr algn="ctr"/>
            <a:r>
              <a:rPr lang="es-ES" sz="1200" dirty="0"/>
              <a:t>Velar por el adecuado desarrollo estratégico del SLEP, la </a:t>
            </a:r>
            <a:r>
              <a:rPr lang="es-ES" sz="1200" dirty="0" err="1"/>
              <a:t>rend</a:t>
            </a:r>
            <a:r>
              <a:rPr lang="es-ES" sz="1200" dirty="0"/>
              <a:t>. De cuentas del Director Ejecutivo y vinculación del  SLEP con otras instituciones de la región y comunas.</a:t>
            </a:r>
          </a:p>
          <a:p>
            <a:pPr algn="ctr"/>
            <a:endParaRPr lang="es-ES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s-CL" sz="2000" b="1" dirty="0">
                <a:solidFill>
                  <a:schemeClr val="accent1">
                    <a:lumMod val="50000"/>
                  </a:schemeClr>
                </a:solidFill>
              </a:rPr>
              <a:t>Consejos Locales de Educación Pública (CLEP)</a:t>
            </a:r>
          </a:p>
          <a:p>
            <a:pPr algn="ctr"/>
            <a:r>
              <a:rPr lang="es-ES" sz="1200" dirty="0"/>
              <a:t>Representar ante Director Ejecutivo los intereses de las comunidades educativas, para que se considere adecuadamente sus necesidades y particularidades</a:t>
            </a:r>
            <a:endParaRPr lang="es-E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607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C43DDB-BAA8-388B-0205-4196A1200A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93065A7D-4A96-D579-5F7C-686BF0B5EB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3467" y="180032"/>
            <a:ext cx="2433283" cy="116797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3953E09-A383-F559-6E3D-C60AF64C9C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250" y="672582"/>
            <a:ext cx="1217701" cy="47649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DCC34D6-E47F-143B-1696-DBF2F67F7D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10415323" y="1056784"/>
            <a:ext cx="1641427" cy="66895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A556209-1984-3C08-18B4-9E5C3813075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2422" t="2909" r="7682" b="13212"/>
          <a:stretch/>
        </p:blipFill>
        <p:spPr>
          <a:xfrm rot="16200000">
            <a:off x="4987273" y="-281085"/>
            <a:ext cx="2190057" cy="12164604"/>
          </a:xfrm>
          <a:prstGeom prst="rect">
            <a:avLst/>
          </a:prstGeom>
        </p:spPr>
      </p:pic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98E04B9C-5641-1BA4-C266-9F03A01A1B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8849391"/>
              </p:ext>
            </p:extLst>
          </p:nvPr>
        </p:nvGraphicFramePr>
        <p:xfrm>
          <a:off x="-583790" y="1162522"/>
          <a:ext cx="5784645" cy="3675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B49D4407-7222-FD4C-542C-4EEE9F3C51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8284689"/>
              </p:ext>
            </p:extLst>
          </p:nvPr>
        </p:nvGraphicFramePr>
        <p:xfrm>
          <a:off x="6818882" y="1229770"/>
          <a:ext cx="5784645" cy="3675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5" name="CuadroTexto 14">
            <a:extLst>
              <a:ext uri="{FF2B5EF4-FFF2-40B4-BE49-F238E27FC236}">
                <a16:creationId xmlns:a16="http://schemas.microsoft.com/office/drawing/2014/main" id="{B864FF70-A4B1-CEBA-1768-EF31F755FAFA}"/>
              </a:ext>
            </a:extLst>
          </p:cNvPr>
          <p:cNvSpPr txBox="1"/>
          <p:nvPr/>
        </p:nvSpPr>
        <p:spPr>
          <a:xfrm>
            <a:off x="1428334" y="3998476"/>
            <a:ext cx="18730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10 CDL generando perfil de D.E. SLEP</a:t>
            </a:r>
            <a:endParaRPr lang="es-CL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71E5C5A-C100-F910-3127-569D759D4519}"/>
              </a:ext>
            </a:extLst>
          </p:cNvPr>
          <p:cNvSpPr txBox="1"/>
          <p:nvPr/>
        </p:nvSpPr>
        <p:spPr>
          <a:xfrm>
            <a:off x="3982884" y="1477028"/>
            <a:ext cx="468998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124 Representantes de </a:t>
            </a:r>
            <a:r>
              <a:rPr lang="es-ES" sz="2000" b="1" dirty="0" err="1">
                <a:solidFill>
                  <a:schemeClr val="accent1">
                    <a:lumMod val="50000"/>
                  </a:schemeClr>
                </a:solidFill>
              </a:rPr>
              <a:t>Apoderads</a:t>
            </a:r>
            <a:endParaRPr lang="es-ES" sz="20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76    R. Gobierno Regional</a:t>
            </a:r>
          </a:p>
          <a:p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76    R. Alcaldes </a:t>
            </a:r>
          </a:p>
          <a:p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48    R. Centros de Estudiantes</a:t>
            </a:r>
          </a:p>
          <a:p>
            <a:pPr marL="457200" indent="-457200">
              <a:buAutoNum type="arabicPlain" startAt="48"/>
            </a:pPr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R. Docentes</a:t>
            </a:r>
          </a:p>
          <a:p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48    R. Asistentes de la Educación</a:t>
            </a:r>
          </a:p>
          <a:p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48    R. Equipos Directivos</a:t>
            </a:r>
          </a:p>
          <a:p>
            <a:pPr marL="457200" indent="-457200">
              <a:buAutoNum type="arabicPlain" startAt="24"/>
            </a:pPr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R. Universidades Regionales</a:t>
            </a:r>
          </a:p>
          <a:p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24    R. Institutos Profesionales o CFT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82B525A-9C52-27C7-338D-B1E693A0F969}"/>
              </a:ext>
            </a:extLst>
          </p:cNvPr>
          <p:cNvSpPr txBox="1"/>
          <p:nvPr/>
        </p:nvSpPr>
        <p:spPr>
          <a:xfrm>
            <a:off x="2370671" y="300922"/>
            <a:ext cx="75127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084681"/>
                </a:solidFill>
                <a:latin typeface="gobCL" pitchFamily="2" charset="77"/>
              </a:rPr>
              <a:t>Instalación NEP 2025</a:t>
            </a:r>
          </a:p>
          <a:p>
            <a:pPr algn="ctr"/>
            <a:r>
              <a:rPr lang="es-ES" sz="2800" b="1" dirty="0">
                <a:solidFill>
                  <a:srgbClr val="084681"/>
                </a:solidFill>
                <a:latin typeface="gobCL" pitchFamily="2" charset="77"/>
              </a:rPr>
              <a:t>Órganos Colegiados de Gobernanza Participativa</a:t>
            </a:r>
            <a:endParaRPr lang="es-CL" sz="2800" dirty="0">
              <a:solidFill>
                <a:srgbClr val="084681"/>
              </a:solidFill>
              <a:latin typeface="gobCL" pitchFamily="2" charset="77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058BCCF-E348-3299-EB0B-528777E535A1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 b="97382"/>
          <a:stretch/>
        </p:blipFill>
        <p:spPr>
          <a:xfrm>
            <a:off x="-522" y="0"/>
            <a:ext cx="12192000" cy="17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21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912709E-DB0A-7AB4-B1C6-821715728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5" y="0"/>
            <a:ext cx="12192000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FEB1696-BDF7-7A9A-DABB-E27AC4388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6831" y="1528062"/>
            <a:ext cx="6138338" cy="294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012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EA06917-0075-6EEE-2079-3A90D59E9BC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97382"/>
          <a:stretch/>
        </p:blipFill>
        <p:spPr>
          <a:xfrm>
            <a:off x="-522" y="0"/>
            <a:ext cx="12192000" cy="17957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426AD6D-96D2-E732-9B4D-AC983A7CC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890" y="2798104"/>
            <a:ext cx="482605" cy="17957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C86F216-EE54-0248-49A7-3E7FBD29EB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9418" y="180032"/>
            <a:ext cx="2433283" cy="1167976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F41E2DD-B6C5-96B0-5F5D-30E314E16C9D}"/>
              </a:ext>
            </a:extLst>
          </p:cNvPr>
          <p:cNvSpPr txBox="1"/>
          <p:nvPr/>
        </p:nvSpPr>
        <p:spPr>
          <a:xfrm>
            <a:off x="1655131" y="2437694"/>
            <a:ext cx="82955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800" b="1" dirty="0">
                <a:solidFill>
                  <a:srgbClr val="084681"/>
                </a:solidFill>
                <a:latin typeface="GOBCL-HEAVY" pitchFamily="2" charset="77"/>
              </a:rPr>
              <a:t>Anexos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0E686891-8092-E7ED-EE1A-F85AC6F409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491" y="658787"/>
            <a:ext cx="1217701" cy="47649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A667ABB-0C3E-5DAE-0350-9A6E017F88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9238571" y="4795662"/>
            <a:ext cx="2353505" cy="92093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AFD8406-5AE6-0B9C-CC33-3EE0F7A4D7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10331274" y="4126703"/>
            <a:ext cx="1641427" cy="66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820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EA06917-0075-6EEE-2079-3A90D59E9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50" y="0"/>
            <a:ext cx="12192000" cy="6858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C86F216-EE54-0248-49A7-3E7FBD29EB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3467" y="180032"/>
            <a:ext cx="2433283" cy="116797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E686891-8092-E7ED-EE1A-F85AC6F409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250" y="672582"/>
            <a:ext cx="1217701" cy="47649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A667ABB-0C3E-5DAE-0350-9A6E017F88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9703245" y="5876514"/>
            <a:ext cx="2353505" cy="92093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AFD8406-5AE6-0B9C-CC33-3EE0F7A4D7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11000095" y="1056784"/>
            <a:ext cx="1056654" cy="430636"/>
          </a:xfrm>
          <a:prstGeom prst="rect">
            <a:avLst/>
          </a:prstGeom>
        </p:spPr>
      </p:pic>
      <p:sp>
        <p:nvSpPr>
          <p:cNvPr id="13" name="Rectangle 1">
            <a:extLst>
              <a:ext uri="{FF2B5EF4-FFF2-40B4-BE49-F238E27FC236}">
                <a16:creationId xmlns:a16="http://schemas.microsoft.com/office/drawing/2014/main" id="{169DB655-D4F8-5128-2EF2-60A0B72FC8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7935" y="1830173"/>
            <a:ext cx="15662248" cy="606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778C679-9886-AB9C-83B5-8C1EBD2F8A7B}"/>
              </a:ext>
            </a:extLst>
          </p:cNvPr>
          <p:cNvSpPr txBox="1"/>
          <p:nvPr/>
        </p:nvSpPr>
        <p:spPr>
          <a:xfrm>
            <a:off x="647912" y="289294"/>
            <a:ext cx="8391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084681"/>
                </a:solidFill>
                <a:latin typeface="gobCL" pitchFamily="2" charset="77"/>
              </a:rPr>
              <a:t>Órganos a fortalecer en el mediano plazo (2024-2026)</a:t>
            </a:r>
            <a:endParaRPr lang="es-CL" sz="3200" b="1" dirty="0">
              <a:solidFill>
                <a:srgbClr val="084681"/>
              </a:solidFill>
              <a:latin typeface="gobCL" pitchFamily="2" charset="77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110FAC81-DAF1-5D7A-7A18-9E1349B9E537}"/>
              </a:ext>
            </a:extLst>
          </p:cNvPr>
          <p:cNvGraphicFramePr/>
          <p:nvPr/>
        </p:nvGraphicFramePr>
        <p:xfrm>
          <a:off x="319314" y="1793687"/>
          <a:ext cx="7714343" cy="5022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2F4F7A9F-5B4C-026A-C02F-F83C1DF619DF}"/>
              </a:ext>
            </a:extLst>
          </p:cNvPr>
          <p:cNvSpPr/>
          <p:nvPr/>
        </p:nvSpPr>
        <p:spPr>
          <a:xfrm>
            <a:off x="8213271" y="1644958"/>
            <a:ext cx="3820886" cy="1088324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/>
              <a:t>Velar por el adecuado desarrollo estratégico del Servicio y </a:t>
            </a:r>
            <a:r>
              <a:rPr lang="es-ES" sz="1600" dirty="0" err="1"/>
              <a:t>accountability</a:t>
            </a:r>
            <a:r>
              <a:rPr lang="es-ES" sz="1600" dirty="0"/>
              <a:t> del D.E. También en vinculación SLEP a otras instituciones de la región.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20FE2A7-F74D-1EFF-1F99-B4AD3CCB6B5F}"/>
              </a:ext>
            </a:extLst>
          </p:cNvPr>
          <p:cNvSpPr/>
          <p:nvPr/>
        </p:nvSpPr>
        <p:spPr>
          <a:xfrm>
            <a:off x="8213271" y="2879346"/>
            <a:ext cx="3820886" cy="111091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/>
              <a:t>“Representan los intereses y necesidades de las comunidades educativa”. Consultivo y propositivo en el trabajo de instrumentos y herramientas del SLEP (PEL, PAL, </a:t>
            </a:r>
            <a:r>
              <a:rPr lang="es-ES" sz="1600" dirty="0" err="1"/>
              <a:t>etc</a:t>
            </a:r>
            <a:r>
              <a:rPr lang="es-ES" sz="1600" dirty="0"/>
              <a:t>)</a:t>
            </a:r>
            <a:endParaRPr lang="es-CL" sz="160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5B904714-B0E0-F458-7E7E-0E8515B53A94}"/>
              </a:ext>
            </a:extLst>
          </p:cNvPr>
          <p:cNvSpPr/>
          <p:nvPr/>
        </p:nvSpPr>
        <p:spPr>
          <a:xfrm>
            <a:off x="8213271" y="4136324"/>
            <a:ext cx="3820886" cy="1110914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/>
              <a:t>Consultivo en PEL y propositivo en el diseño del apoyo técnico pedagógico</a:t>
            </a:r>
            <a:endParaRPr lang="es-CL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92139FD-7B40-4127-2ACD-D3451ED3DF0C}"/>
              </a:ext>
            </a:extLst>
          </p:cNvPr>
          <p:cNvSpPr/>
          <p:nvPr/>
        </p:nvSpPr>
        <p:spPr>
          <a:xfrm>
            <a:off x="8213271" y="5401213"/>
            <a:ext cx="3820886" cy="1110914"/>
          </a:xfrm>
          <a:prstGeom prst="rect">
            <a:avLst/>
          </a:prstGeom>
          <a:solidFill>
            <a:srgbClr val="5B9BD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/>
              <a:t>Resolutivo en: Reglamento Interno; Programación Anual y actividades extracurriculares .</a:t>
            </a:r>
            <a:endParaRPr lang="es-CL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966FF9C-5694-7FC2-0598-FC8EED679DA7}"/>
              </a:ext>
            </a:extLst>
          </p:cNvPr>
          <p:cNvSpPr txBox="1"/>
          <p:nvPr/>
        </p:nvSpPr>
        <p:spPr>
          <a:xfrm>
            <a:off x="9205692" y="1183293"/>
            <a:ext cx="1901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/>
              <a:t>Ley </a:t>
            </a:r>
            <a:r>
              <a:rPr lang="es-ES" sz="2400" err="1"/>
              <a:t>N°</a:t>
            </a:r>
            <a:r>
              <a:rPr lang="es-ES" sz="2400"/>
              <a:t> 21.040</a:t>
            </a:r>
            <a:endParaRPr lang="es-CL" sz="2400"/>
          </a:p>
        </p:txBody>
      </p:sp>
    </p:spTree>
    <p:extLst>
      <p:ext uri="{BB962C8B-B14F-4D97-AF65-F5344CB8AC3E}">
        <p14:creationId xmlns:p14="http://schemas.microsoft.com/office/powerpoint/2010/main" val="2309165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EA06917-0075-6EEE-2079-3A90D59E9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82" y="76582"/>
            <a:ext cx="12192000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426AD6D-96D2-E732-9B4D-AC983A7CC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984" y="427353"/>
            <a:ext cx="482605" cy="17957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C86F216-EE54-0248-49A7-3E7FBD29EB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63166" y="16242"/>
            <a:ext cx="2433283" cy="116797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E686891-8092-E7ED-EE1A-F85AC6F409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10930799" y="6439722"/>
            <a:ext cx="1217701" cy="476492"/>
          </a:xfrm>
          <a:prstGeom prst="rect">
            <a:avLst/>
          </a:prstGeom>
        </p:spPr>
      </p:pic>
      <p:sp>
        <p:nvSpPr>
          <p:cNvPr id="13" name="Rectangle 1">
            <a:extLst>
              <a:ext uri="{FF2B5EF4-FFF2-40B4-BE49-F238E27FC236}">
                <a16:creationId xmlns:a16="http://schemas.microsoft.com/office/drawing/2014/main" id="{169DB655-D4F8-5128-2EF2-60A0B72FC8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7935" y="1830173"/>
            <a:ext cx="15662248" cy="606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778C679-9886-AB9C-83B5-8C1EBD2F8A7B}"/>
              </a:ext>
            </a:extLst>
          </p:cNvPr>
          <p:cNvSpPr txBox="1"/>
          <p:nvPr/>
        </p:nvSpPr>
        <p:spPr>
          <a:xfrm>
            <a:off x="3400857" y="517140"/>
            <a:ext cx="5114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>
                <a:solidFill>
                  <a:srgbClr val="084681"/>
                </a:solidFill>
                <a:latin typeface="gobCL" pitchFamily="2" charset="77"/>
              </a:rPr>
              <a:t>CLEP – Consejo Escolar</a:t>
            </a:r>
            <a:endParaRPr lang="es-CL" sz="3600" b="1">
              <a:solidFill>
                <a:srgbClr val="084681"/>
              </a:solidFill>
              <a:latin typeface="gobCL" pitchFamily="2" charset="77"/>
            </a:endParaRPr>
          </a:p>
        </p:txBody>
      </p:sp>
      <p:pic>
        <p:nvPicPr>
          <p:cNvPr id="3" name="Gráfico 2" descr="Perfil de hombre con relleno sólido">
            <a:extLst>
              <a:ext uri="{FF2B5EF4-FFF2-40B4-BE49-F238E27FC236}">
                <a16:creationId xmlns:a16="http://schemas.microsoft.com/office/drawing/2014/main" id="{976625DE-C4A6-ADED-AED0-DEB809C684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53381" y="5842583"/>
            <a:ext cx="914400" cy="914400"/>
          </a:xfrm>
          <a:prstGeom prst="rect">
            <a:avLst/>
          </a:prstGeom>
        </p:spPr>
      </p:pic>
      <p:pic>
        <p:nvPicPr>
          <p:cNvPr id="5" name="Gráfico 4" descr="Perfil de hombre con relleno sólido">
            <a:extLst>
              <a:ext uri="{FF2B5EF4-FFF2-40B4-BE49-F238E27FC236}">
                <a16:creationId xmlns:a16="http://schemas.microsoft.com/office/drawing/2014/main" id="{AC29814A-21C7-BD61-885D-68711EC0A5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895756" y="5848457"/>
            <a:ext cx="914400" cy="914400"/>
          </a:xfrm>
          <a:prstGeom prst="rect">
            <a:avLst/>
          </a:prstGeom>
        </p:spPr>
      </p:pic>
      <p:pic>
        <p:nvPicPr>
          <p:cNvPr id="8" name="Gráfico 7" descr="Perfil de hombre con relleno sólido">
            <a:extLst>
              <a:ext uri="{FF2B5EF4-FFF2-40B4-BE49-F238E27FC236}">
                <a16:creationId xmlns:a16="http://schemas.microsoft.com/office/drawing/2014/main" id="{BDDDB4D0-E7E7-448E-821B-F212EC1CB5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27210" y="5854331"/>
            <a:ext cx="914400" cy="914400"/>
          </a:xfrm>
          <a:prstGeom prst="rect">
            <a:avLst/>
          </a:prstGeom>
        </p:spPr>
      </p:pic>
      <p:pic>
        <p:nvPicPr>
          <p:cNvPr id="12" name="Gráfico 11" descr="Perfil de hombre con relleno sólido">
            <a:extLst>
              <a:ext uri="{FF2B5EF4-FFF2-40B4-BE49-F238E27FC236}">
                <a16:creationId xmlns:a16="http://schemas.microsoft.com/office/drawing/2014/main" id="{B3735125-AA21-AC7B-D59A-45FF31F3AF9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548220" y="5848457"/>
            <a:ext cx="914400" cy="914400"/>
          </a:xfrm>
          <a:prstGeom prst="rect">
            <a:avLst/>
          </a:prstGeom>
        </p:spPr>
      </p:pic>
      <p:pic>
        <p:nvPicPr>
          <p:cNvPr id="15" name="Gráfico 14" descr="Perfil de hombre con relleno sólido">
            <a:extLst>
              <a:ext uri="{FF2B5EF4-FFF2-40B4-BE49-F238E27FC236}">
                <a16:creationId xmlns:a16="http://schemas.microsoft.com/office/drawing/2014/main" id="{1F39C1AB-B58F-E531-181B-86B5EA5683C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879674" y="5848564"/>
            <a:ext cx="914400" cy="914400"/>
          </a:xfrm>
          <a:prstGeom prst="rect">
            <a:avLst/>
          </a:prstGeom>
        </p:spPr>
      </p:pic>
      <p:pic>
        <p:nvPicPr>
          <p:cNvPr id="16" name="Gráfico 15" descr="Perfil de hombre con relleno sólido">
            <a:extLst>
              <a:ext uri="{FF2B5EF4-FFF2-40B4-BE49-F238E27FC236}">
                <a16:creationId xmlns:a16="http://schemas.microsoft.com/office/drawing/2014/main" id="{47FDE054-B5B0-D2F5-58EC-B12E50AEA9E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156225" y="5848457"/>
            <a:ext cx="914400" cy="914400"/>
          </a:xfrm>
          <a:prstGeom prst="rect">
            <a:avLst/>
          </a:prstGeom>
        </p:spPr>
      </p:pic>
      <p:pic>
        <p:nvPicPr>
          <p:cNvPr id="17" name="Gráfico 16" descr="Perfil de hombre con relleno sólido">
            <a:extLst>
              <a:ext uri="{FF2B5EF4-FFF2-40B4-BE49-F238E27FC236}">
                <a16:creationId xmlns:a16="http://schemas.microsoft.com/office/drawing/2014/main" id="{41F2FE0F-0B52-8C68-2592-1F32E4D4E02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477235" y="5848457"/>
            <a:ext cx="914400" cy="914400"/>
          </a:xfrm>
          <a:prstGeom prst="rect">
            <a:avLst/>
          </a:prstGeom>
        </p:spPr>
      </p:pic>
      <p:pic>
        <p:nvPicPr>
          <p:cNvPr id="19" name="Gráfico 18" descr="Perfil de hombre con relleno sólido">
            <a:extLst>
              <a:ext uri="{FF2B5EF4-FFF2-40B4-BE49-F238E27FC236}">
                <a16:creationId xmlns:a16="http://schemas.microsoft.com/office/drawing/2014/main" id="{341899BD-2AAD-A7B3-68A3-8AE14CF4231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776015" y="5848457"/>
            <a:ext cx="914400" cy="914400"/>
          </a:xfrm>
          <a:prstGeom prst="rect">
            <a:avLst/>
          </a:prstGeom>
        </p:spPr>
      </p:pic>
      <p:pic>
        <p:nvPicPr>
          <p:cNvPr id="20" name="Gráfico 19" descr="Perfil de hombre con relleno sólido">
            <a:extLst>
              <a:ext uri="{FF2B5EF4-FFF2-40B4-BE49-F238E27FC236}">
                <a16:creationId xmlns:a16="http://schemas.microsoft.com/office/drawing/2014/main" id="{224948B5-1FA5-7181-C020-EBAC1FF33A8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074796" y="5853108"/>
            <a:ext cx="914400" cy="914400"/>
          </a:xfrm>
          <a:prstGeom prst="rect">
            <a:avLst/>
          </a:prstGeom>
        </p:spPr>
      </p:pic>
      <p:pic>
        <p:nvPicPr>
          <p:cNvPr id="21" name="Gráfico 20" descr="Perfil de hombre con relleno sólido">
            <a:extLst>
              <a:ext uri="{FF2B5EF4-FFF2-40B4-BE49-F238E27FC236}">
                <a16:creationId xmlns:a16="http://schemas.microsoft.com/office/drawing/2014/main" id="{F941F393-27CF-5A9A-B7DF-6457630859F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395806" y="5867018"/>
            <a:ext cx="914400" cy="914400"/>
          </a:xfrm>
          <a:prstGeom prst="rect">
            <a:avLst/>
          </a:prstGeom>
        </p:spPr>
      </p:pic>
      <p:pic>
        <p:nvPicPr>
          <p:cNvPr id="22" name="Gráfico 21" descr="Perfil de hombre con relleno sólido">
            <a:extLst>
              <a:ext uri="{FF2B5EF4-FFF2-40B4-BE49-F238E27FC236}">
                <a16:creationId xmlns:a16="http://schemas.microsoft.com/office/drawing/2014/main" id="{6BD048F3-31C2-F91A-02D7-5171E4A0DF0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705701" y="5867018"/>
            <a:ext cx="914400" cy="914400"/>
          </a:xfrm>
          <a:prstGeom prst="rect">
            <a:avLst/>
          </a:prstGeom>
        </p:spPr>
      </p:pic>
      <p:pic>
        <p:nvPicPr>
          <p:cNvPr id="24" name="Gráfico 23" descr="Perfil de hombre con relleno sólido">
            <a:extLst>
              <a:ext uri="{FF2B5EF4-FFF2-40B4-BE49-F238E27FC236}">
                <a16:creationId xmlns:a16="http://schemas.microsoft.com/office/drawing/2014/main" id="{9F5F34A8-06E6-5C72-5FF6-E38200F4C1F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334890" y="5836709"/>
            <a:ext cx="914400" cy="914400"/>
          </a:xfrm>
          <a:prstGeom prst="rect">
            <a:avLst/>
          </a:prstGeom>
        </p:spPr>
      </p:pic>
      <p:pic>
        <p:nvPicPr>
          <p:cNvPr id="25" name="Gráfico 24" descr="Perfil de hombre con relleno sólido">
            <a:extLst>
              <a:ext uri="{FF2B5EF4-FFF2-40B4-BE49-F238E27FC236}">
                <a16:creationId xmlns:a16="http://schemas.microsoft.com/office/drawing/2014/main" id="{806C5DAF-2DC7-C376-620A-6DDED92E45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50580" y="2550835"/>
            <a:ext cx="553576" cy="553576"/>
          </a:xfrm>
          <a:prstGeom prst="rect">
            <a:avLst/>
          </a:prstGeom>
        </p:spPr>
      </p:pic>
      <p:pic>
        <p:nvPicPr>
          <p:cNvPr id="26" name="Gráfico 25" descr="Perfil de hombre con relleno sólido">
            <a:extLst>
              <a:ext uri="{FF2B5EF4-FFF2-40B4-BE49-F238E27FC236}">
                <a16:creationId xmlns:a16="http://schemas.microsoft.com/office/drawing/2014/main" id="{AFFAFB1D-C6AE-A7B5-1AD6-F065CAF312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72207" y="2406000"/>
            <a:ext cx="553576" cy="553576"/>
          </a:xfrm>
          <a:prstGeom prst="rect">
            <a:avLst/>
          </a:prstGeom>
        </p:spPr>
      </p:pic>
      <p:pic>
        <p:nvPicPr>
          <p:cNvPr id="27" name="Gráfico 26" descr="Perfil de hombre con relleno sólido">
            <a:extLst>
              <a:ext uri="{FF2B5EF4-FFF2-40B4-BE49-F238E27FC236}">
                <a16:creationId xmlns:a16="http://schemas.microsoft.com/office/drawing/2014/main" id="{411CAF62-28E4-9224-2AB2-27195D7B6F7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28952" y="2377056"/>
            <a:ext cx="553576" cy="553576"/>
          </a:xfrm>
          <a:prstGeom prst="rect">
            <a:avLst/>
          </a:prstGeom>
        </p:spPr>
      </p:pic>
      <p:pic>
        <p:nvPicPr>
          <p:cNvPr id="28" name="Gráfico 27" descr="Perfil de hombre con relleno sólido">
            <a:extLst>
              <a:ext uri="{FF2B5EF4-FFF2-40B4-BE49-F238E27FC236}">
                <a16:creationId xmlns:a16="http://schemas.microsoft.com/office/drawing/2014/main" id="{660F924B-627C-E505-9E0C-5A565299C6C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27368" y="1940135"/>
            <a:ext cx="553576" cy="553576"/>
          </a:xfrm>
          <a:prstGeom prst="rect">
            <a:avLst/>
          </a:prstGeom>
        </p:spPr>
      </p:pic>
      <p:pic>
        <p:nvPicPr>
          <p:cNvPr id="29" name="Gráfico 28" descr="Perfil de hombre con relleno sólido">
            <a:extLst>
              <a:ext uri="{FF2B5EF4-FFF2-40B4-BE49-F238E27FC236}">
                <a16:creationId xmlns:a16="http://schemas.microsoft.com/office/drawing/2014/main" id="{08BE0BC4-BCCE-9DD5-2AC3-3939FA53578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73792" y="1955429"/>
            <a:ext cx="553576" cy="553576"/>
          </a:xfrm>
          <a:prstGeom prst="rect">
            <a:avLst/>
          </a:prstGeom>
        </p:spPr>
      </p:pic>
      <p:pic>
        <p:nvPicPr>
          <p:cNvPr id="30" name="Gráfico 29" descr="Perfil de hombre con relleno sólido">
            <a:extLst>
              <a:ext uri="{FF2B5EF4-FFF2-40B4-BE49-F238E27FC236}">
                <a16:creationId xmlns:a16="http://schemas.microsoft.com/office/drawing/2014/main" id="{D3009C71-0E4D-0A24-FECC-A0323152076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873409" y="4994360"/>
            <a:ext cx="945393" cy="945393"/>
          </a:xfrm>
          <a:prstGeom prst="rect">
            <a:avLst/>
          </a:prstGeom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6D0CF59C-A7D3-B371-ECDE-2C046F5C58F3}"/>
              </a:ext>
            </a:extLst>
          </p:cNvPr>
          <p:cNvSpPr txBox="1"/>
          <p:nvPr/>
        </p:nvSpPr>
        <p:spPr>
          <a:xfrm>
            <a:off x="6114806" y="5526241"/>
            <a:ext cx="6555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/>
              <a:t>SLEP</a:t>
            </a:r>
            <a:endParaRPr lang="es-CL" sz="1100"/>
          </a:p>
        </p:txBody>
      </p:sp>
      <p:pic>
        <p:nvPicPr>
          <p:cNvPr id="32" name="Gráfico 31" descr="Perfil de hombre con relleno sólido">
            <a:extLst>
              <a:ext uri="{FF2B5EF4-FFF2-40B4-BE49-F238E27FC236}">
                <a16:creationId xmlns:a16="http://schemas.microsoft.com/office/drawing/2014/main" id="{C08A8658-1015-6A6A-24CB-388C5B1980A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02332" y="1584243"/>
            <a:ext cx="650072" cy="510270"/>
          </a:xfrm>
          <a:prstGeom prst="rect">
            <a:avLst/>
          </a:prstGeom>
        </p:spPr>
      </p:pic>
      <p:sp>
        <p:nvSpPr>
          <p:cNvPr id="33" name="CuadroTexto 32">
            <a:extLst>
              <a:ext uri="{FF2B5EF4-FFF2-40B4-BE49-F238E27FC236}">
                <a16:creationId xmlns:a16="http://schemas.microsoft.com/office/drawing/2014/main" id="{B6FD7FD6-EB4B-FBBC-8011-543A00B014C0}"/>
              </a:ext>
            </a:extLst>
          </p:cNvPr>
          <p:cNvSpPr txBox="1"/>
          <p:nvPr/>
        </p:nvSpPr>
        <p:spPr>
          <a:xfrm>
            <a:off x="617509" y="1822619"/>
            <a:ext cx="4749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/>
              <a:t>SLEP</a:t>
            </a:r>
            <a:endParaRPr lang="es-CL" sz="1050"/>
          </a:p>
        </p:txBody>
      </p:sp>
      <p:pic>
        <p:nvPicPr>
          <p:cNvPr id="34" name="Gráfico 33" descr="Perfil de hombre con relleno sólido">
            <a:extLst>
              <a:ext uri="{FF2B5EF4-FFF2-40B4-BE49-F238E27FC236}">
                <a16:creationId xmlns:a16="http://schemas.microsoft.com/office/drawing/2014/main" id="{777AE16C-A92C-B3CC-9026-81F877C30A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93152" y="2579779"/>
            <a:ext cx="553576" cy="553576"/>
          </a:xfrm>
          <a:prstGeom prst="rect">
            <a:avLst/>
          </a:prstGeom>
        </p:spPr>
      </p:pic>
      <p:pic>
        <p:nvPicPr>
          <p:cNvPr id="35" name="Gráfico 34" descr="Perfil de hombre con relleno sólido">
            <a:extLst>
              <a:ext uri="{FF2B5EF4-FFF2-40B4-BE49-F238E27FC236}">
                <a16:creationId xmlns:a16="http://schemas.microsoft.com/office/drawing/2014/main" id="{6B9ACC0E-5662-A816-36CC-5E661FBB69B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614779" y="2434944"/>
            <a:ext cx="553576" cy="553576"/>
          </a:xfrm>
          <a:prstGeom prst="rect">
            <a:avLst/>
          </a:prstGeom>
        </p:spPr>
      </p:pic>
      <p:pic>
        <p:nvPicPr>
          <p:cNvPr id="36" name="Gráfico 35" descr="Perfil de hombre con relleno sólido">
            <a:extLst>
              <a:ext uri="{FF2B5EF4-FFF2-40B4-BE49-F238E27FC236}">
                <a16:creationId xmlns:a16="http://schemas.microsoft.com/office/drawing/2014/main" id="{BFCE89FE-BB57-6CA8-ECE2-D6EC7E38B27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371524" y="2406000"/>
            <a:ext cx="553576" cy="553576"/>
          </a:xfrm>
          <a:prstGeom prst="rect">
            <a:avLst/>
          </a:prstGeom>
        </p:spPr>
      </p:pic>
      <p:pic>
        <p:nvPicPr>
          <p:cNvPr id="37" name="Gráfico 36" descr="Perfil de hombre con relleno sólido">
            <a:extLst>
              <a:ext uri="{FF2B5EF4-FFF2-40B4-BE49-F238E27FC236}">
                <a16:creationId xmlns:a16="http://schemas.microsoft.com/office/drawing/2014/main" id="{352A3517-86DD-9CB1-12B7-210A455D5F3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269940" y="1969079"/>
            <a:ext cx="553576" cy="553576"/>
          </a:xfrm>
          <a:prstGeom prst="rect">
            <a:avLst/>
          </a:prstGeom>
        </p:spPr>
      </p:pic>
      <p:pic>
        <p:nvPicPr>
          <p:cNvPr id="38" name="Gráfico 37" descr="Perfil de hombre con relleno sólido">
            <a:extLst>
              <a:ext uri="{FF2B5EF4-FFF2-40B4-BE49-F238E27FC236}">
                <a16:creationId xmlns:a16="http://schemas.microsoft.com/office/drawing/2014/main" id="{B5ED26E0-D38C-B971-B720-F08F9669BBB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716364" y="1984373"/>
            <a:ext cx="553576" cy="553576"/>
          </a:xfrm>
          <a:prstGeom prst="rect">
            <a:avLst/>
          </a:prstGeom>
        </p:spPr>
      </p:pic>
      <p:pic>
        <p:nvPicPr>
          <p:cNvPr id="39" name="Gráfico 38" descr="Perfil de hombre con relleno sólido">
            <a:extLst>
              <a:ext uri="{FF2B5EF4-FFF2-40B4-BE49-F238E27FC236}">
                <a16:creationId xmlns:a16="http://schemas.microsoft.com/office/drawing/2014/main" id="{F2699701-32E6-1E59-B10A-26927F548E1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944904" y="1613187"/>
            <a:ext cx="650072" cy="510270"/>
          </a:xfrm>
          <a:prstGeom prst="rect">
            <a:avLst/>
          </a:prstGeom>
        </p:spPr>
      </p:pic>
      <p:sp>
        <p:nvSpPr>
          <p:cNvPr id="40" name="CuadroTexto 39">
            <a:extLst>
              <a:ext uri="{FF2B5EF4-FFF2-40B4-BE49-F238E27FC236}">
                <a16:creationId xmlns:a16="http://schemas.microsoft.com/office/drawing/2014/main" id="{05CCE8D8-B154-9CE7-B269-FA122459C9CE}"/>
              </a:ext>
            </a:extLst>
          </p:cNvPr>
          <p:cNvSpPr txBox="1"/>
          <p:nvPr/>
        </p:nvSpPr>
        <p:spPr>
          <a:xfrm>
            <a:off x="2060081" y="1851563"/>
            <a:ext cx="4749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/>
              <a:t>SLEP</a:t>
            </a:r>
            <a:endParaRPr lang="es-CL" sz="1050"/>
          </a:p>
        </p:txBody>
      </p:sp>
      <p:pic>
        <p:nvPicPr>
          <p:cNvPr id="41" name="Gráfico 40" descr="Perfil de hombre con relleno sólido">
            <a:extLst>
              <a:ext uri="{FF2B5EF4-FFF2-40B4-BE49-F238E27FC236}">
                <a16:creationId xmlns:a16="http://schemas.microsoft.com/office/drawing/2014/main" id="{07925963-4B54-D672-7AAB-7A616E9B4C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72964" y="2608723"/>
            <a:ext cx="553576" cy="553576"/>
          </a:xfrm>
          <a:prstGeom prst="rect">
            <a:avLst/>
          </a:prstGeom>
        </p:spPr>
      </p:pic>
      <p:pic>
        <p:nvPicPr>
          <p:cNvPr id="42" name="Gráfico 41" descr="Perfil de hombre con relleno sólido">
            <a:extLst>
              <a:ext uri="{FF2B5EF4-FFF2-40B4-BE49-F238E27FC236}">
                <a16:creationId xmlns:a16="http://schemas.microsoft.com/office/drawing/2014/main" id="{CDDAAC67-06BF-5D2C-5427-D31EF3F9F00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994591" y="2463888"/>
            <a:ext cx="553576" cy="553576"/>
          </a:xfrm>
          <a:prstGeom prst="rect">
            <a:avLst/>
          </a:prstGeom>
        </p:spPr>
      </p:pic>
      <p:pic>
        <p:nvPicPr>
          <p:cNvPr id="43" name="Gráfico 42" descr="Perfil de hombre con relleno sólido">
            <a:extLst>
              <a:ext uri="{FF2B5EF4-FFF2-40B4-BE49-F238E27FC236}">
                <a16:creationId xmlns:a16="http://schemas.microsoft.com/office/drawing/2014/main" id="{43A5F02C-E3D5-55F6-19A9-BD091A05929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751336" y="2434944"/>
            <a:ext cx="553576" cy="553576"/>
          </a:xfrm>
          <a:prstGeom prst="rect">
            <a:avLst/>
          </a:prstGeom>
        </p:spPr>
      </p:pic>
      <p:pic>
        <p:nvPicPr>
          <p:cNvPr id="44" name="Gráfico 43" descr="Perfil de hombre con relleno sólido">
            <a:extLst>
              <a:ext uri="{FF2B5EF4-FFF2-40B4-BE49-F238E27FC236}">
                <a16:creationId xmlns:a16="http://schemas.microsoft.com/office/drawing/2014/main" id="{A83F2995-1DDB-DBE6-746E-0C378AE5FCE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649752" y="1998023"/>
            <a:ext cx="553576" cy="553576"/>
          </a:xfrm>
          <a:prstGeom prst="rect">
            <a:avLst/>
          </a:prstGeom>
        </p:spPr>
      </p:pic>
      <p:pic>
        <p:nvPicPr>
          <p:cNvPr id="45" name="Gráfico 44" descr="Perfil de hombre con relleno sólido">
            <a:extLst>
              <a:ext uri="{FF2B5EF4-FFF2-40B4-BE49-F238E27FC236}">
                <a16:creationId xmlns:a16="http://schemas.microsoft.com/office/drawing/2014/main" id="{41806F81-1963-F714-CCE0-89676928713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096176" y="2013317"/>
            <a:ext cx="553576" cy="553576"/>
          </a:xfrm>
          <a:prstGeom prst="rect">
            <a:avLst/>
          </a:prstGeom>
        </p:spPr>
      </p:pic>
      <p:pic>
        <p:nvPicPr>
          <p:cNvPr id="46" name="Gráfico 45" descr="Perfil de hombre con relleno sólido">
            <a:extLst>
              <a:ext uri="{FF2B5EF4-FFF2-40B4-BE49-F238E27FC236}">
                <a16:creationId xmlns:a16="http://schemas.microsoft.com/office/drawing/2014/main" id="{60AE0A81-A0D7-B485-873A-F0810655664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324716" y="1642131"/>
            <a:ext cx="650072" cy="510270"/>
          </a:xfrm>
          <a:prstGeom prst="rect">
            <a:avLst/>
          </a:prstGeom>
        </p:spPr>
      </p:pic>
      <p:sp>
        <p:nvSpPr>
          <p:cNvPr id="47" name="CuadroTexto 46">
            <a:extLst>
              <a:ext uri="{FF2B5EF4-FFF2-40B4-BE49-F238E27FC236}">
                <a16:creationId xmlns:a16="http://schemas.microsoft.com/office/drawing/2014/main" id="{2629CE9F-BA2B-72FC-ADC5-67421C5F5151}"/>
              </a:ext>
            </a:extLst>
          </p:cNvPr>
          <p:cNvSpPr txBox="1"/>
          <p:nvPr/>
        </p:nvSpPr>
        <p:spPr>
          <a:xfrm>
            <a:off x="3439893" y="1880507"/>
            <a:ext cx="4749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/>
              <a:t>SLEP</a:t>
            </a:r>
            <a:endParaRPr lang="es-CL" sz="1050"/>
          </a:p>
        </p:txBody>
      </p:sp>
      <p:pic>
        <p:nvPicPr>
          <p:cNvPr id="48" name="Gráfico 47" descr="Perfil de hombre con relleno sólido">
            <a:extLst>
              <a:ext uri="{FF2B5EF4-FFF2-40B4-BE49-F238E27FC236}">
                <a16:creationId xmlns:a16="http://schemas.microsoft.com/office/drawing/2014/main" id="{071AA84C-BBA5-D656-F804-1BC6F5C219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20912" y="2608723"/>
            <a:ext cx="553576" cy="553576"/>
          </a:xfrm>
          <a:prstGeom prst="rect">
            <a:avLst/>
          </a:prstGeom>
        </p:spPr>
      </p:pic>
      <p:pic>
        <p:nvPicPr>
          <p:cNvPr id="49" name="Gráfico 48" descr="Perfil de hombre con relleno sólido">
            <a:extLst>
              <a:ext uri="{FF2B5EF4-FFF2-40B4-BE49-F238E27FC236}">
                <a16:creationId xmlns:a16="http://schemas.microsoft.com/office/drawing/2014/main" id="{C7FAAF2F-3651-FBCE-DD65-2C6AA10222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542078" y="2462124"/>
            <a:ext cx="553576" cy="553576"/>
          </a:xfrm>
          <a:prstGeom prst="rect">
            <a:avLst/>
          </a:prstGeom>
        </p:spPr>
      </p:pic>
      <p:pic>
        <p:nvPicPr>
          <p:cNvPr id="50" name="Gráfico 49" descr="Perfil de hombre con relleno sólido">
            <a:extLst>
              <a:ext uri="{FF2B5EF4-FFF2-40B4-BE49-F238E27FC236}">
                <a16:creationId xmlns:a16="http://schemas.microsoft.com/office/drawing/2014/main" id="{725B3330-4F66-559A-F444-7734E4A29AE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298823" y="2433180"/>
            <a:ext cx="553576" cy="553576"/>
          </a:xfrm>
          <a:prstGeom prst="rect">
            <a:avLst/>
          </a:prstGeom>
        </p:spPr>
      </p:pic>
      <p:pic>
        <p:nvPicPr>
          <p:cNvPr id="51" name="Gráfico 50" descr="Perfil de hombre con relleno sólido">
            <a:extLst>
              <a:ext uri="{FF2B5EF4-FFF2-40B4-BE49-F238E27FC236}">
                <a16:creationId xmlns:a16="http://schemas.microsoft.com/office/drawing/2014/main" id="{5179D7B2-16E5-204C-1C18-5BA9CA4B6E8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197239" y="1996259"/>
            <a:ext cx="553576" cy="553576"/>
          </a:xfrm>
          <a:prstGeom prst="rect">
            <a:avLst/>
          </a:prstGeom>
        </p:spPr>
      </p:pic>
      <p:pic>
        <p:nvPicPr>
          <p:cNvPr id="52" name="Gráfico 51" descr="Perfil de hombre con relleno sólido">
            <a:extLst>
              <a:ext uri="{FF2B5EF4-FFF2-40B4-BE49-F238E27FC236}">
                <a16:creationId xmlns:a16="http://schemas.microsoft.com/office/drawing/2014/main" id="{74B37911-522D-D48D-CF09-2810DA43848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643663" y="2011553"/>
            <a:ext cx="553576" cy="553576"/>
          </a:xfrm>
          <a:prstGeom prst="rect">
            <a:avLst/>
          </a:prstGeom>
        </p:spPr>
      </p:pic>
      <p:pic>
        <p:nvPicPr>
          <p:cNvPr id="53" name="Gráfico 52" descr="Perfil de hombre con relleno sólido">
            <a:extLst>
              <a:ext uri="{FF2B5EF4-FFF2-40B4-BE49-F238E27FC236}">
                <a16:creationId xmlns:a16="http://schemas.microsoft.com/office/drawing/2014/main" id="{1AC6577D-937D-3CB8-D9A3-75CEBC30B3E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872203" y="1640367"/>
            <a:ext cx="650072" cy="510270"/>
          </a:xfrm>
          <a:prstGeom prst="rect">
            <a:avLst/>
          </a:prstGeom>
        </p:spPr>
      </p:pic>
      <p:sp>
        <p:nvSpPr>
          <p:cNvPr id="54" name="CuadroTexto 53">
            <a:extLst>
              <a:ext uri="{FF2B5EF4-FFF2-40B4-BE49-F238E27FC236}">
                <a16:creationId xmlns:a16="http://schemas.microsoft.com/office/drawing/2014/main" id="{53DE7F96-C73B-3577-EBEE-BCAF3C46C0E3}"/>
              </a:ext>
            </a:extLst>
          </p:cNvPr>
          <p:cNvSpPr txBox="1"/>
          <p:nvPr/>
        </p:nvSpPr>
        <p:spPr>
          <a:xfrm>
            <a:off x="4987380" y="1878743"/>
            <a:ext cx="4749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/>
              <a:t>SLEP</a:t>
            </a:r>
            <a:endParaRPr lang="es-CL" sz="1050"/>
          </a:p>
        </p:txBody>
      </p:sp>
      <p:pic>
        <p:nvPicPr>
          <p:cNvPr id="55" name="Gráfico 54" descr="Perfil de hombre con relleno sólido">
            <a:extLst>
              <a:ext uri="{FF2B5EF4-FFF2-40B4-BE49-F238E27FC236}">
                <a16:creationId xmlns:a16="http://schemas.microsoft.com/office/drawing/2014/main" id="{42D3B2CE-2D6C-7D49-1056-7EB20620A6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00205" y="2608723"/>
            <a:ext cx="553576" cy="553576"/>
          </a:xfrm>
          <a:prstGeom prst="rect">
            <a:avLst/>
          </a:prstGeom>
        </p:spPr>
      </p:pic>
      <p:pic>
        <p:nvPicPr>
          <p:cNvPr id="56" name="Gráfico 55" descr="Perfil de hombre con relleno sólido">
            <a:extLst>
              <a:ext uri="{FF2B5EF4-FFF2-40B4-BE49-F238E27FC236}">
                <a16:creationId xmlns:a16="http://schemas.microsoft.com/office/drawing/2014/main" id="{61419AE7-D419-CBBC-829B-BC565F70A6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021832" y="2463888"/>
            <a:ext cx="553576" cy="553576"/>
          </a:xfrm>
          <a:prstGeom prst="rect">
            <a:avLst/>
          </a:prstGeom>
        </p:spPr>
      </p:pic>
      <p:pic>
        <p:nvPicPr>
          <p:cNvPr id="57" name="Gráfico 56" descr="Perfil de hombre con relleno sólido">
            <a:extLst>
              <a:ext uri="{FF2B5EF4-FFF2-40B4-BE49-F238E27FC236}">
                <a16:creationId xmlns:a16="http://schemas.microsoft.com/office/drawing/2014/main" id="{C8021B24-295C-1C20-CCE3-3AC1B9F97F6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778577" y="2434944"/>
            <a:ext cx="553576" cy="553576"/>
          </a:xfrm>
          <a:prstGeom prst="rect">
            <a:avLst/>
          </a:prstGeom>
        </p:spPr>
      </p:pic>
      <p:pic>
        <p:nvPicPr>
          <p:cNvPr id="58" name="Gráfico 57" descr="Perfil de hombre con relleno sólido">
            <a:extLst>
              <a:ext uri="{FF2B5EF4-FFF2-40B4-BE49-F238E27FC236}">
                <a16:creationId xmlns:a16="http://schemas.microsoft.com/office/drawing/2014/main" id="{FC03AEA3-14B6-1A9A-BA52-08C64CE9820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676993" y="1998023"/>
            <a:ext cx="553576" cy="553576"/>
          </a:xfrm>
          <a:prstGeom prst="rect">
            <a:avLst/>
          </a:prstGeom>
        </p:spPr>
      </p:pic>
      <p:pic>
        <p:nvPicPr>
          <p:cNvPr id="59" name="Gráfico 58" descr="Perfil de hombre con relleno sólido">
            <a:extLst>
              <a:ext uri="{FF2B5EF4-FFF2-40B4-BE49-F238E27FC236}">
                <a16:creationId xmlns:a16="http://schemas.microsoft.com/office/drawing/2014/main" id="{F5A6F7B5-369B-D676-3C2A-7583FE5AD1E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123417" y="2013317"/>
            <a:ext cx="553576" cy="553576"/>
          </a:xfrm>
          <a:prstGeom prst="rect">
            <a:avLst/>
          </a:prstGeom>
        </p:spPr>
      </p:pic>
      <p:pic>
        <p:nvPicPr>
          <p:cNvPr id="60" name="Gráfico 59" descr="Perfil de hombre con relleno sólido">
            <a:extLst>
              <a:ext uri="{FF2B5EF4-FFF2-40B4-BE49-F238E27FC236}">
                <a16:creationId xmlns:a16="http://schemas.microsoft.com/office/drawing/2014/main" id="{5F469118-994B-509B-DAE6-52293B94C0C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351957" y="1642131"/>
            <a:ext cx="650072" cy="510270"/>
          </a:xfrm>
          <a:prstGeom prst="rect">
            <a:avLst/>
          </a:prstGeom>
        </p:spPr>
      </p:pic>
      <p:sp>
        <p:nvSpPr>
          <p:cNvPr id="61" name="CuadroTexto 60">
            <a:extLst>
              <a:ext uri="{FF2B5EF4-FFF2-40B4-BE49-F238E27FC236}">
                <a16:creationId xmlns:a16="http://schemas.microsoft.com/office/drawing/2014/main" id="{48DC29A9-1DAD-5466-AC69-2021FD6BCF0A}"/>
              </a:ext>
            </a:extLst>
          </p:cNvPr>
          <p:cNvSpPr txBox="1"/>
          <p:nvPr/>
        </p:nvSpPr>
        <p:spPr>
          <a:xfrm>
            <a:off x="6467134" y="1880507"/>
            <a:ext cx="4749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/>
              <a:t>SLEP</a:t>
            </a:r>
            <a:endParaRPr lang="es-CL" sz="1050"/>
          </a:p>
        </p:txBody>
      </p:sp>
      <p:pic>
        <p:nvPicPr>
          <p:cNvPr id="62" name="Gráfico 61" descr="Perfil de hombre con relleno sólido">
            <a:extLst>
              <a:ext uri="{FF2B5EF4-FFF2-40B4-BE49-F238E27FC236}">
                <a16:creationId xmlns:a16="http://schemas.microsoft.com/office/drawing/2014/main" id="{C905C2BC-FE97-FD84-A608-529535AC5A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68986" y="3978457"/>
            <a:ext cx="553576" cy="553576"/>
          </a:xfrm>
          <a:prstGeom prst="rect">
            <a:avLst/>
          </a:prstGeom>
        </p:spPr>
      </p:pic>
      <p:pic>
        <p:nvPicPr>
          <p:cNvPr id="63" name="Gráfico 62" descr="Perfil de hombre con relleno sólido">
            <a:extLst>
              <a:ext uri="{FF2B5EF4-FFF2-40B4-BE49-F238E27FC236}">
                <a16:creationId xmlns:a16="http://schemas.microsoft.com/office/drawing/2014/main" id="{3B42BF80-F8D7-68AE-72B6-4B72F34089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613" y="3833622"/>
            <a:ext cx="553576" cy="553576"/>
          </a:xfrm>
          <a:prstGeom prst="rect">
            <a:avLst/>
          </a:prstGeom>
        </p:spPr>
      </p:pic>
      <p:pic>
        <p:nvPicPr>
          <p:cNvPr id="64" name="Gráfico 63" descr="Perfil de hombre con relleno sólido">
            <a:extLst>
              <a:ext uri="{FF2B5EF4-FFF2-40B4-BE49-F238E27FC236}">
                <a16:creationId xmlns:a16="http://schemas.microsoft.com/office/drawing/2014/main" id="{F0B09108-D376-9EE4-08FD-416191BC717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347358" y="3804678"/>
            <a:ext cx="553576" cy="553576"/>
          </a:xfrm>
          <a:prstGeom prst="rect">
            <a:avLst/>
          </a:prstGeom>
        </p:spPr>
      </p:pic>
      <p:pic>
        <p:nvPicPr>
          <p:cNvPr id="65" name="Gráfico 64" descr="Perfil de hombre con relleno sólido">
            <a:extLst>
              <a:ext uri="{FF2B5EF4-FFF2-40B4-BE49-F238E27FC236}">
                <a16:creationId xmlns:a16="http://schemas.microsoft.com/office/drawing/2014/main" id="{3A5B0B48-309E-E7F4-C2AD-7D9EF0EDEC4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245774" y="3367757"/>
            <a:ext cx="553576" cy="553576"/>
          </a:xfrm>
          <a:prstGeom prst="rect">
            <a:avLst/>
          </a:prstGeom>
        </p:spPr>
      </p:pic>
      <p:pic>
        <p:nvPicPr>
          <p:cNvPr id="66" name="Gráfico 65" descr="Perfil de hombre con relleno sólido">
            <a:extLst>
              <a:ext uri="{FF2B5EF4-FFF2-40B4-BE49-F238E27FC236}">
                <a16:creationId xmlns:a16="http://schemas.microsoft.com/office/drawing/2014/main" id="{6B81883C-FA27-E1A5-16E3-50A5EFC1FE0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92198" y="3383051"/>
            <a:ext cx="553576" cy="553576"/>
          </a:xfrm>
          <a:prstGeom prst="rect">
            <a:avLst/>
          </a:prstGeom>
        </p:spPr>
      </p:pic>
      <p:pic>
        <p:nvPicPr>
          <p:cNvPr id="67" name="Gráfico 66" descr="Perfil de hombre con relleno sólido">
            <a:extLst>
              <a:ext uri="{FF2B5EF4-FFF2-40B4-BE49-F238E27FC236}">
                <a16:creationId xmlns:a16="http://schemas.microsoft.com/office/drawing/2014/main" id="{D878E60F-EA8A-F0F8-A612-1956659D34B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920738" y="3011865"/>
            <a:ext cx="650072" cy="510270"/>
          </a:xfrm>
          <a:prstGeom prst="rect">
            <a:avLst/>
          </a:prstGeom>
        </p:spPr>
      </p:pic>
      <p:sp>
        <p:nvSpPr>
          <p:cNvPr id="68" name="CuadroTexto 67">
            <a:extLst>
              <a:ext uri="{FF2B5EF4-FFF2-40B4-BE49-F238E27FC236}">
                <a16:creationId xmlns:a16="http://schemas.microsoft.com/office/drawing/2014/main" id="{90F28A5A-CC21-D710-1C15-3D39795B976C}"/>
              </a:ext>
            </a:extLst>
          </p:cNvPr>
          <p:cNvSpPr txBox="1"/>
          <p:nvPr/>
        </p:nvSpPr>
        <p:spPr>
          <a:xfrm>
            <a:off x="1035915" y="3250241"/>
            <a:ext cx="4749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/>
              <a:t>SLEP</a:t>
            </a:r>
            <a:endParaRPr lang="es-CL" sz="1050"/>
          </a:p>
        </p:txBody>
      </p:sp>
      <p:pic>
        <p:nvPicPr>
          <p:cNvPr id="69" name="Gráfico 68" descr="Perfil de hombre con relleno sólido">
            <a:extLst>
              <a:ext uri="{FF2B5EF4-FFF2-40B4-BE49-F238E27FC236}">
                <a16:creationId xmlns:a16="http://schemas.microsoft.com/office/drawing/2014/main" id="{F2B2ABF5-103C-4959-8DE5-893E97582D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411558" y="4007401"/>
            <a:ext cx="553576" cy="553576"/>
          </a:xfrm>
          <a:prstGeom prst="rect">
            <a:avLst/>
          </a:prstGeom>
        </p:spPr>
      </p:pic>
      <p:pic>
        <p:nvPicPr>
          <p:cNvPr id="70" name="Gráfico 69" descr="Perfil de hombre con relleno sólido">
            <a:extLst>
              <a:ext uri="{FF2B5EF4-FFF2-40B4-BE49-F238E27FC236}">
                <a16:creationId xmlns:a16="http://schemas.microsoft.com/office/drawing/2014/main" id="{74A46CAC-9B4D-2635-3904-F00EECFC994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033185" y="3862566"/>
            <a:ext cx="553576" cy="553576"/>
          </a:xfrm>
          <a:prstGeom prst="rect">
            <a:avLst/>
          </a:prstGeom>
        </p:spPr>
      </p:pic>
      <p:pic>
        <p:nvPicPr>
          <p:cNvPr id="71" name="Gráfico 70" descr="Perfil de hombre con relleno sólido">
            <a:extLst>
              <a:ext uri="{FF2B5EF4-FFF2-40B4-BE49-F238E27FC236}">
                <a16:creationId xmlns:a16="http://schemas.microsoft.com/office/drawing/2014/main" id="{6EF84257-4FC2-D820-398F-CE10E9A1FD5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789930" y="3833622"/>
            <a:ext cx="553576" cy="553576"/>
          </a:xfrm>
          <a:prstGeom prst="rect">
            <a:avLst/>
          </a:prstGeom>
        </p:spPr>
      </p:pic>
      <p:pic>
        <p:nvPicPr>
          <p:cNvPr id="72" name="Gráfico 71" descr="Perfil de hombre con relleno sólido">
            <a:extLst>
              <a:ext uri="{FF2B5EF4-FFF2-40B4-BE49-F238E27FC236}">
                <a16:creationId xmlns:a16="http://schemas.microsoft.com/office/drawing/2014/main" id="{20643813-342E-6B37-CCF1-D9D0D774F19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688346" y="3396701"/>
            <a:ext cx="553576" cy="553576"/>
          </a:xfrm>
          <a:prstGeom prst="rect">
            <a:avLst/>
          </a:prstGeom>
        </p:spPr>
      </p:pic>
      <p:pic>
        <p:nvPicPr>
          <p:cNvPr id="73" name="Gráfico 72" descr="Perfil de hombre con relleno sólido">
            <a:extLst>
              <a:ext uri="{FF2B5EF4-FFF2-40B4-BE49-F238E27FC236}">
                <a16:creationId xmlns:a16="http://schemas.microsoft.com/office/drawing/2014/main" id="{3F66D071-9B5B-88C6-B2B6-C755C0C37A2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134770" y="3411995"/>
            <a:ext cx="553576" cy="553576"/>
          </a:xfrm>
          <a:prstGeom prst="rect">
            <a:avLst/>
          </a:prstGeom>
        </p:spPr>
      </p:pic>
      <p:pic>
        <p:nvPicPr>
          <p:cNvPr id="74" name="Gráfico 73" descr="Perfil de hombre con relleno sólido">
            <a:extLst>
              <a:ext uri="{FF2B5EF4-FFF2-40B4-BE49-F238E27FC236}">
                <a16:creationId xmlns:a16="http://schemas.microsoft.com/office/drawing/2014/main" id="{14C02492-96A2-2CC6-D69D-E81BDFC3CE6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2363310" y="3040809"/>
            <a:ext cx="650072" cy="510270"/>
          </a:xfrm>
          <a:prstGeom prst="rect">
            <a:avLst/>
          </a:prstGeom>
        </p:spPr>
      </p:pic>
      <p:sp>
        <p:nvSpPr>
          <p:cNvPr id="75" name="CuadroTexto 74">
            <a:extLst>
              <a:ext uri="{FF2B5EF4-FFF2-40B4-BE49-F238E27FC236}">
                <a16:creationId xmlns:a16="http://schemas.microsoft.com/office/drawing/2014/main" id="{0A36E1A7-79AB-B3F1-C348-8FE654D75270}"/>
              </a:ext>
            </a:extLst>
          </p:cNvPr>
          <p:cNvSpPr txBox="1"/>
          <p:nvPr/>
        </p:nvSpPr>
        <p:spPr>
          <a:xfrm>
            <a:off x="2478487" y="3279185"/>
            <a:ext cx="4749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/>
              <a:t>SLEP</a:t>
            </a:r>
            <a:endParaRPr lang="es-CL" sz="1050"/>
          </a:p>
        </p:txBody>
      </p:sp>
      <p:pic>
        <p:nvPicPr>
          <p:cNvPr id="76" name="Gráfico 75" descr="Perfil de hombre con relleno sólido">
            <a:extLst>
              <a:ext uri="{FF2B5EF4-FFF2-40B4-BE49-F238E27FC236}">
                <a16:creationId xmlns:a16="http://schemas.microsoft.com/office/drawing/2014/main" id="{BD6B05BA-76F9-B4CE-CDB4-E6972D6D62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791370" y="4036345"/>
            <a:ext cx="553576" cy="553576"/>
          </a:xfrm>
          <a:prstGeom prst="rect">
            <a:avLst/>
          </a:prstGeom>
        </p:spPr>
      </p:pic>
      <p:pic>
        <p:nvPicPr>
          <p:cNvPr id="77" name="Gráfico 76" descr="Perfil de hombre con relleno sólido">
            <a:extLst>
              <a:ext uri="{FF2B5EF4-FFF2-40B4-BE49-F238E27FC236}">
                <a16:creationId xmlns:a16="http://schemas.microsoft.com/office/drawing/2014/main" id="{0A99EEBF-80A1-216A-A7EA-7370FC083E3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412997" y="3891510"/>
            <a:ext cx="553576" cy="553576"/>
          </a:xfrm>
          <a:prstGeom prst="rect">
            <a:avLst/>
          </a:prstGeom>
        </p:spPr>
      </p:pic>
      <p:pic>
        <p:nvPicPr>
          <p:cNvPr id="78" name="Gráfico 77" descr="Perfil de hombre con relleno sólido">
            <a:extLst>
              <a:ext uri="{FF2B5EF4-FFF2-40B4-BE49-F238E27FC236}">
                <a16:creationId xmlns:a16="http://schemas.microsoft.com/office/drawing/2014/main" id="{1005425D-24D5-237F-34D0-B52FDEB2FE7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169742" y="3862566"/>
            <a:ext cx="553576" cy="553576"/>
          </a:xfrm>
          <a:prstGeom prst="rect">
            <a:avLst/>
          </a:prstGeom>
        </p:spPr>
      </p:pic>
      <p:pic>
        <p:nvPicPr>
          <p:cNvPr id="79" name="Gráfico 78" descr="Perfil de hombre con relleno sólido">
            <a:extLst>
              <a:ext uri="{FF2B5EF4-FFF2-40B4-BE49-F238E27FC236}">
                <a16:creationId xmlns:a16="http://schemas.microsoft.com/office/drawing/2014/main" id="{D32516F2-9A5D-7F5D-6D10-59877D45CDB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068158" y="3425645"/>
            <a:ext cx="553576" cy="553576"/>
          </a:xfrm>
          <a:prstGeom prst="rect">
            <a:avLst/>
          </a:prstGeom>
        </p:spPr>
      </p:pic>
      <p:pic>
        <p:nvPicPr>
          <p:cNvPr id="80" name="Gráfico 79" descr="Perfil de hombre con relleno sólido">
            <a:extLst>
              <a:ext uri="{FF2B5EF4-FFF2-40B4-BE49-F238E27FC236}">
                <a16:creationId xmlns:a16="http://schemas.microsoft.com/office/drawing/2014/main" id="{306FCA8E-3BBE-B767-29B5-580C0429F45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514582" y="3440939"/>
            <a:ext cx="553576" cy="553576"/>
          </a:xfrm>
          <a:prstGeom prst="rect">
            <a:avLst/>
          </a:prstGeom>
        </p:spPr>
      </p:pic>
      <p:pic>
        <p:nvPicPr>
          <p:cNvPr id="81" name="Gráfico 80" descr="Perfil de hombre con relleno sólido">
            <a:extLst>
              <a:ext uri="{FF2B5EF4-FFF2-40B4-BE49-F238E27FC236}">
                <a16:creationId xmlns:a16="http://schemas.microsoft.com/office/drawing/2014/main" id="{0B1B58E6-F9BB-9F19-332B-547253EFFEA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743122" y="3069753"/>
            <a:ext cx="650072" cy="510270"/>
          </a:xfrm>
          <a:prstGeom prst="rect">
            <a:avLst/>
          </a:prstGeom>
        </p:spPr>
      </p:pic>
      <p:sp>
        <p:nvSpPr>
          <p:cNvPr id="82" name="CuadroTexto 81">
            <a:extLst>
              <a:ext uri="{FF2B5EF4-FFF2-40B4-BE49-F238E27FC236}">
                <a16:creationId xmlns:a16="http://schemas.microsoft.com/office/drawing/2014/main" id="{BB17A63A-13CD-D888-CB54-3885B297499F}"/>
              </a:ext>
            </a:extLst>
          </p:cNvPr>
          <p:cNvSpPr txBox="1"/>
          <p:nvPr/>
        </p:nvSpPr>
        <p:spPr>
          <a:xfrm>
            <a:off x="3858299" y="3308129"/>
            <a:ext cx="4749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/>
              <a:t>SLEP</a:t>
            </a:r>
            <a:endParaRPr lang="es-CL" sz="1050"/>
          </a:p>
        </p:txBody>
      </p:sp>
      <p:pic>
        <p:nvPicPr>
          <p:cNvPr id="83" name="Gráfico 82" descr="Perfil de hombre con relleno sólido">
            <a:extLst>
              <a:ext uri="{FF2B5EF4-FFF2-40B4-BE49-F238E27FC236}">
                <a16:creationId xmlns:a16="http://schemas.microsoft.com/office/drawing/2014/main" id="{1F693A68-814B-5FEB-1966-1F96F9467D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39318" y="4036345"/>
            <a:ext cx="553576" cy="553576"/>
          </a:xfrm>
          <a:prstGeom prst="rect">
            <a:avLst/>
          </a:prstGeom>
        </p:spPr>
      </p:pic>
      <p:pic>
        <p:nvPicPr>
          <p:cNvPr id="84" name="Gráfico 83" descr="Perfil de hombre con relleno sólido">
            <a:extLst>
              <a:ext uri="{FF2B5EF4-FFF2-40B4-BE49-F238E27FC236}">
                <a16:creationId xmlns:a16="http://schemas.microsoft.com/office/drawing/2014/main" id="{0E01F861-4557-22D3-E75E-D959516567C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960945" y="3891510"/>
            <a:ext cx="553576" cy="553576"/>
          </a:xfrm>
          <a:prstGeom prst="rect">
            <a:avLst/>
          </a:prstGeom>
        </p:spPr>
      </p:pic>
      <p:pic>
        <p:nvPicPr>
          <p:cNvPr id="85" name="Gráfico 84" descr="Perfil de hombre con relleno sólido">
            <a:extLst>
              <a:ext uri="{FF2B5EF4-FFF2-40B4-BE49-F238E27FC236}">
                <a16:creationId xmlns:a16="http://schemas.microsoft.com/office/drawing/2014/main" id="{5311E21F-DFA1-523B-7287-640B0E1F15C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717690" y="3862566"/>
            <a:ext cx="553576" cy="553576"/>
          </a:xfrm>
          <a:prstGeom prst="rect">
            <a:avLst/>
          </a:prstGeom>
        </p:spPr>
      </p:pic>
      <p:pic>
        <p:nvPicPr>
          <p:cNvPr id="86" name="Gráfico 85" descr="Perfil de hombre con relleno sólido">
            <a:extLst>
              <a:ext uri="{FF2B5EF4-FFF2-40B4-BE49-F238E27FC236}">
                <a16:creationId xmlns:a16="http://schemas.microsoft.com/office/drawing/2014/main" id="{1AD8086F-A266-CA1E-342E-1DBEB3CCFF6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16106" y="3425645"/>
            <a:ext cx="553576" cy="553576"/>
          </a:xfrm>
          <a:prstGeom prst="rect">
            <a:avLst/>
          </a:prstGeom>
        </p:spPr>
      </p:pic>
      <p:pic>
        <p:nvPicPr>
          <p:cNvPr id="87" name="Gráfico 86" descr="Perfil de hombre con relleno sólido">
            <a:extLst>
              <a:ext uri="{FF2B5EF4-FFF2-40B4-BE49-F238E27FC236}">
                <a16:creationId xmlns:a16="http://schemas.microsoft.com/office/drawing/2014/main" id="{248EE832-9D58-D6EC-1D25-D141DE07A03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062530" y="3440939"/>
            <a:ext cx="553576" cy="553576"/>
          </a:xfrm>
          <a:prstGeom prst="rect">
            <a:avLst/>
          </a:prstGeom>
        </p:spPr>
      </p:pic>
      <p:pic>
        <p:nvPicPr>
          <p:cNvPr id="88" name="Gráfico 87" descr="Perfil de hombre con relleno sólido">
            <a:extLst>
              <a:ext uri="{FF2B5EF4-FFF2-40B4-BE49-F238E27FC236}">
                <a16:creationId xmlns:a16="http://schemas.microsoft.com/office/drawing/2014/main" id="{8CEF0B8E-47BA-F853-A3A8-B71693FE019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291070" y="3069753"/>
            <a:ext cx="650072" cy="510270"/>
          </a:xfrm>
          <a:prstGeom prst="rect">
            <a:avLst/>
          </a:prstGeom>
        </p:spPr>
      </p:pic>
      <p:sp>
        <p:nvSpPr>
          <p:cNvPr id="89" name="CuadroTexto 88">
            <a:extLst>
              <a:ext uri="{FF2B5EF4-FFF2-40B4-BE49-F238E27FC236}">
                <a16:creationId xmlns:a16="http://schemas.microsoft.com/office/drawing/2014/main" id="{1539D50E-485C-E88B-6DB9-CE46430446C8}"/>
              </a:ext>
            </a:extLst>
          </p:cNvPr>
          <p:cNvSpPr txBox="1"/>
          <p:nvPr/>
        </p:nvSpPr>
        <p:spPr>
          <a:xfrm>
            <a:off x="5406247" y="3308129"/>
            <a:ext cx="4749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/>
              <a:t>SLEP</a:t>
            </a:r>
            <a:endParaRPr lang="es-CL" sz="1050"/>
          </a:p>
        </p:txBody>
      </p:sp>
      <p:pic>
        <p:nvPicPr>
          <p:cNvPr id="90" name="Gráfico 89" descr="Perfil de hombre con relleno sólido">
            <a:extLst>
              <a:ext uri="{FF2B5EF4-FFF2-40B4-BE49-F238E27FC236}">
                <a16:creationId xmlns:a16="http://schemas.microsoft.com/office/drawing/2014/main" id="{015D53C9-9EB1-92CA-F93F-DC39745B808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18611" y="4036345"/>
            <a:ext cx="553576" cy="553576"/>
          </a:xfrm>
          <a:prstGeom prst="rect">
            <a:avLst/>
          </a:prstGeom>
        </p:spPr>
      </p:pic>
      <p:pic>
        <p:nvPicPr>
          <p:cNvPr id="91" name="Gráfico 90" descr="Perfil de hombre con relleno sólido">
            <a:extLst>
              <a:ext uri="{FF2B5EF4-FFF2-40B4-BE49-F238E27FC236}">
                <a16:creationId xmlns:a16="http://schemas.microsoft.com/office/drawing/2014/main" id="{E87E1D2B-621C-1B58-74E7-4EE40CBD598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440238" y="3891510"/>
            <a:ext cx="553576" cy="553576"/>
          </a:xfrm>
          <a:prstGeom prst="rect">
            <a:avLst/>
          </a:prstGeom>
        </p:spPr>
      </p:pic>
      <p:pic>
        <p:nvPicPr>
          <p:cNvPr id="92" name="Gráfico 91" descr="Perfil de hombre con relleno sólido">
            <a:extLst>
              <a:ext uri="{FF2B5EF4-FFF2-40B4-BE49-F238E27FC236}">
                <a16:creationId xmlns:a16="http://schemas.microsoft.com/office/drawing/2014/main" id="{FB6611BF-9A19-95C3-BCE0-BA15DBC964C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196983" y="3862566"/>
            <a:ext cx="553576" cy="553576"/>
          </a:xfrm>
          <a:prstGeom prst="rect">
            <a:avLst/>
          </a:prstGeom>
        </p:spPr>
      </p:pic>
      <p:pic>
        <p:nvPicPr>
          <p:cNvPr id="93" name="Gráfico 92" descr="Perfil de hombre con relleno sólido">
            <a:extLst>
              <a:ext uri="{FF2B5EF4-FFF2-40B4-BE49-F238E27FC236}">
                <a16:creationId xmlns:a16="http://schemas.microsoft.com/office/drawing/2014/main" id="{1B54F657-48A0-6CC2-C994-DD57E264B8A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095399" y="3425645"/>
            <a:ext cx="553576" cy="553576"/>
          </a:xfrm>
          <a:prstGeom prst="rect">
            <a:avLst/>
          </a:prstGeom>
        </p:spPr>
      </p:pic>
      <p:pic>
        <p:nvPicPr>
          <p:cNvPr id="94" name="Gráfico 93" descr="Perfil de hombre con relleno sólido">
            <a:extLst>
              <a:ext uri="{FF2B5EF4-FFF2-40B4-BE49-F238E27FC236}">
                <a16:creationId xmlns:a16="http://schemas.microsoft.com/office/drawing/2014/main" id="{7A64665D-98E8-7E39-B5BC-8EB3434BB62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541823" y="3440939"/>
            <a:ext cx="553576" cy="553576"/>
          </a:xfrm>
          <a:prstGeom prst="rect">
            <a:avLst/>
          </a:prstGeom>
        </p:spPr>
      </p:pic>
      <p:pic>
        <p:nvPicPr>
          <p:cNvPr id="95" name="Gráfico 94" descr="Perfil de hombre con relleno sólido">
            <a:extLst>
              <a:ext uri="{FF2B5EF4-FFF2-40B4-BE49-F238E27FC236}">
                <a16:creationId xmlns:a16="http://schemas.microsoft.com/office/drawing/2014/main" id="{A2B6744C-0326-33BF-403C-CFBA187387D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770363" y="3069753"/>
            <a:ext cx="650072" cy="510270"/>
          </a:xfrm>
          <a:prstGeom prst="rect">
            <a:avLst/>
          </a:prstGeom>
        </p:spPr>
      </p:pic>
      <p:sp>
        <p:nvSpPr>
          <p:cNvPr id="96" name="CuadroTexto 95">
            <a:extLst>
              <a:ext uri="{FF2B5EF4-FFF2-40B4-BE49-F238E27FC236}">
                <a16:creationId xmlns:a16="http://schemas.microsoft.com/office/drawing/2014/main" id="{588BD196-9913-1EAA-2297-16020CD8A013}"/>
              </a:ext>
            </a:extLst>
          </p:cNvPr>
          <p:cNvSpPr txBox="1"/>
          <p:nvPr/>
        </p:nvSpPr>
        <p:spPr>
          <a:xfrm>
            <a:off x="6885540" y="3308129"/>
            <a:ext cx="4749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/>
              <a:t>SLEP</a:t>
            </a:r>
            <a:endParaRPr lang="es-CL" sz="1050"/>
          </a:p>
        </p:txBody>
      </p:sp>
      <p:pic>
        <p:nvPicPr>
          <p:cNvPr id="97" name="Gráfico 96" descr="Perfil de hombre con relleno sólido">
            <a:extLst>
              <a:ext uri="{FF2B5EF4-FFF2-40B4-BE49-F238E27FC236}">
                <a16:creationId xmlns:a16="http://schemas.microsoft.com/office/drawing/2014/main" id="{66BDF2A4-9650-5BA0-BD36-A0E40DF648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66145" y="2587901"/>
            <a:ext cx="553576" cy="553576"/>
          </a:xfrm>
          <a:prstGeom prst="rect">
            <a:avLst/>
          </a:prstGeom>
        </p:spPr>
      </p:pic>
      <p:pic>
        <p:nvPicPr>
          <p:cNvPr id="98" name="Gráfico 97" descr="Perfil de hombre con relleno sólido">
            <a:extLst>
              <a:ext uri="{FF2B5EF4-FFF2-40B4-BE49-F238E27FC236}">
                <a16:creationId xmlns:a16="http://schemas.microsoft.com/office/drawing/2014/main" id="{24554D78-913B-B81B-9051-4CAE3DD31A3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587311" y="2441302"/>
            <a:ext cx="553576" cy="553576"/>
          </a:xfrm>
          <a:prstGeom prst="rect">
            <a:avLst/>
          </a:prstGeom>
        </p:spPr>
      </p:pic>
      <p:pic>
        <p:nvPicPr>
          <p:cNvPr id="99" name="Gráfico 98" descr="Perfil de hombre con relleno sólido">
            <a:extLst>
              <a:ext uri="{FF2B5EF4-FFF2-40B4-BE49-F238E27FC236}">
                <a16:creationId xmlns:a16="http://schemas.microsoft.com/office/drawing/2014/main" id="{3637386A-C0D3-C630-49DE-61B6D4C8AF0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344056" y="2412358"/>
            <a:ext cx="553576" cy="553576"/>
          </a:xfrm>
          <a:prstGeom prst="rect">
            <a:avLst/>
          </a:prstGeom>
        </p:spPr>
      </p:pic>
      <p:pic>
        <p:nvPicPr>
          <p:cNvPr id="100" name="Gráfico 99" descr="Perfil de hombre con relleno sólido">
            <a:extLst>
              <a:ext uri="{FF2B5EF4-FFF2-40B4-BE49-F238E27FC236}">
                <a16:creationId xmlns:a16="http://schemas.microsoft.com/office/drawing/2014/main" id="{9F050C8E-337B-43CF-F899-A3CD7806FF4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242472" y="1975437"/>
            <a:ext cx="553576" cy="553576"/>
          </a:xfrm>
          <a:prstGeom prst="rect">
            <a:avLst/>
          </a:prstGeom>
        </p:spPr>
      </p:pic>
      <p:pic>
        <p:nvPicPr>
          <p:cNvPr id="101" name="Gráfico 100" descr="Perfil de hombre con relleno sólido">
            <a:extLst>
              <a:ext uri="{FF2B5EF4-FFF2-40B4-BE49-F238E27FC236}">
                <a16:creationId xmlns:a16="http://schemas.microsoft.com/office/drawing/2014/main" id="{FC31049D-464D-83C4-1C44-064B5E44AB5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688896" y="1990731"/>
            <a:ext cx="553576" cy="553576"/>
          </a:xfrm>
          <a:prstGeom prst="rect">
            <a:avLst/>
          </a:prstGeom>
        </p:spPr>
      </p:pic>
      <p:pic>
        <p:nvPicPr>
          <p:cNvPr id="102" name="Gráfico 101" descr="Perfil de hombre con relleno sólido">
            <a:extLst>
              <a:ext uri="{FF2B5EF4-FFF2-40B4-BE49-F238E27FC236}">
                <a16:creationId xmlns:a16="http://schemas.microsoft.com/office/drawing/2014/main" id="{F9935EA7-EFF5-DDE7-847B-82CF8163ED4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46522" y="4363788"/>
            <a:ext cx="650072" cy="510270"/>
          </a:xfrm>
          <a:prstGeom prst="rect">
            <a:avLst/>
          </a:prstGeom>
        </p:spPr>
      </p:pic>
      <p:sp>
        <p:nvSpPr>
          <p:cNvPr id="103" name="CuadroTexto 102">
            <a:extLst>
              <a:ext uri="{FF2B5EF4-FFF2-40B4-BE49-F238E27FC236}">
                <a16:creationId xmlns:a16="http://schemas.microsoft.com/office/drawing/2014/main" id="{82EB2341-175A-EC8B-1A1C-98B3E2ACFCA4}"/>
              </a:ext>
            </a:extLst>
          </p:cNvPr>
          <p:cNvSpPr txBox="1"/>
          <p:nvPr/>
        </p:nvSpPr>
        <p:spPr>
          <a:xfrm>
            <a:off x="561699" y="4602164"/>
            <a:ext cx="4749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/>
              <a:t>SLEP</a:t>
            </a:r>
            <a:endParaRPr lang="es-CL" sz="1050"/>
          </a:p>
        </p:txBody>
      </p:sp>
      <p:pic>
        <p:nvPicPr>
          <p:cNvPr id="104" name="Gráfico 103" descr="Perfil de hombre con relleno sólido">
            <a:extLst>
              <a:ext uri="{FF2B5EF4-FFF2-40B4-BE49-F238E27FC236}">
                <a16:creationId xmlns:a16="http://schemas.microsoft.com/office/drawing/2014/main" id="{EEF8FF40-002A-0E97-85C8-6DF3CAF23E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08717" y="2616845"/>
            <a:ext cx="553576" cy="553576"/>
          </a:xfrm>
          <a:prstGeom prst="rect">
            <a:avLst/>
          </a:prstGeom>
        </p:spPr>
      </p:pic>
      <p:pic>
        <p:nvPicPr>
          <p:cNvPr id="105" name="Gráfico 104" descr="Perfil de hombre con relleno sólido">
            <a:extLst>
              <a:ext uri="{FF2B5EF4-FFF2-40B4-BE49-F238E27FC236}">
                <a16:creationId xmlns:a16="http://schemas.microsoft.com/office/drawing/2014/main" id="{4F2AF3F2-0809-AAA8-8D78-4BD90988A86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030344" y="2472010"/>
            <a:ext cx="553576" cy="553576"/>
          </a:xfrm>
          <a:prstGeom prst="rect">
            <a:avLst/>
          </a:prstGeom>
        </p:spPr>
      </p:pic>
      <p:pic>
        <p:nvPicPr>
          <p:cNvPr id="106" name="Gráfico 105" descr="Perfil de hombre con relleno sólido">
            <a:extLst>
              <a:ext uri="{FF2B5EF4-FFF2-40B4-BE49-F238E27FC236}">
                <a16:creationId xmlns:a16="http://schemas.microsoft.com/office/drawing/2014/main" id="{448406B0-2D2D-CF94-B340-398BAEF7178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787089" y="2443066"/>
            <a:ext cx="553576" cy="553576"/>
          </a:xfrm>
          <a:prstGeom prst="rect">
            <a:avLst/>
          </a:prstGeom>
        </p:spPr>
      </p:pic>
      <p:pic>
        <p:nvPicPr>
          <p:cNvPr id="107" name="Gráfico 106" descr="Perfil de hombre con relleno sólido">
            <a:extLst>
              <a:ext uri="{FF2B5EF4-FFF2-40B4-BE49-F238E27FC236}">
                <a16:creationId xmlns:a16="http://schemas.microsoft.com/office/drawing/2014/main" id="{C8DA07F7-B975-F578-C3CF-84B70B0F73A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685505" y="2006145"/>
            <a:ext cx="553576" cy="553576"/>
          </a:xfrm>
          <a:prstGeom prst="rect">
            <a:avLst/>
          </a:prstGeom>
        </p:spPr>
      </p:pic>
      <p:pic>
        <p:nvPicPr>
          <p:cNvPr id="108" name="Gráfico 107" descr="Perfil de hombre con relleno sólido">
            <a:extLst>
              <a:ext uri="{FF2B5EF4-FFF2-40B4-BE49-F238E27FC236}">
                <a16:creationId xmlns:a16="http://schemas.microsoft.com/office/drawing/2014/main" id="{CBE8F82E-E52F-AC1F-6DC0-90B2FC80B8C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131929" y="2021439"/>
            <a:ext cx="553576" cy="553576"/>
          </a:xfrm>
          <a:prstGeom prst="rect">
            <a:avLst/>
          </a:prstGeom>
        </p:spPr>
      </p:pic>
      <p:pic>
        <p:nvPicPr>
          <p:cNvPr id="109" name="Gráfico 108" descr="Perfil de hombre con relleno sólido">
            <a:extLst>
              <a:ext uri="{FF2B5EF4-FFF2-40B4-BE49-F238E27FC236}">
                <a16:creationId xmlns:a16="http://schemas.microsoft.com/office/drawing/2014/main" id="{D26A9FBE-1A98-3DDE-64DE-08317439A97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360469" y="1650253"/>
            <a:ext cx="650072" cy="510270"/>
          </a:xfrm>
          <a:prstGeom prst="rect">
            <a:avLst/>
          </a:prstGeom>
        </p:spPr>
      </p:pic>
      <p:sp>
        <p:nvSpPr>
          <p:cNvPr id="110" name="CuadroTexto 109">
            <a:extLst>
              <a:ext uri="{FF2B5EF4-FFF2-40B4-BE49-F238E27FC236}">
                <a16:creationId xmlns:a16="http://schemas.microsoft.com/office/drawing/2014/main" id="{FE422E0B-AB55-D733-85E6-CC9776FF64FF}"/>
              </a:ext>
            </a:extLst>
          </p:cNvPr>
          <p:cNvSpPr txBox="1"/>
          <p:nvPr/>
        </p:nvSpPr>
        <p:spPr>
          <a:xfrm>
            <a:off x="6475646" y="1888629"/>
            <a:ext cx="4749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/>
              <a:t>SLEP</a:t>
            </a:r>
            <a:endParaRPr lang="es-CL" sz="1050"/>
          </a:p>
        </p:txBody>
      </p:sp>
      <p:pic>
        <p:nvPicPr>
          <p:cNvPr id="111" name="Gráfico 110" descr="Perfil de hombre con relleno sólido">
            <a:extLst>
              <a:ext uri="{FF2B5EF4-FFF2-40B4-BE49-F238E27FC236}">
                <a16:creationId xmlns:a16="http://schemas.microsoft.com/office/drawing/2014/main" id="{575B0866-78FB-0C2B-35D6-FDF1726E6AA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88529" y="2645789"/>
            <a:ext cx="553576" cy="553576"/>
          </a:xfrm>
          <a:prstGeom prst="rect">
            <a:avLst/>
          </a:prstGeom>
        </p:spPr>
      </p:pic>
      <p:pic>
        <p:nvPicPr>
          <p:cNvPr id="112" name="Gráfico 111" descr="Perfil de hombre con relleno sólido">
            <a:extLst>
              <a:ext uri="{FF2B5EF4-FFF2-40B4-BE49-F238E27FC236}">
                <a16:creationId xmlns:a16="http://schemas.microsoft.com/office/drawing/2014/main" id="{FDF5E586-54B2-170D-8071-111B815C033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410156" y="2500954"/>
            <a:ext cx="553576" cy="553576"/>
          </a:xfrm>
          <a:prstGeom prst="rect">
            <a:avLst/>
          </a:prstGeom>
        </p:spPr>
      </p:pic>
      <p:pic>
        <p:nvPicPr>
          <p:cNvPr id="113" name="Gráfico 112" descr="Perfil de hombre con relleno sólido">
            <a:extLst>
              <a:ext uri="{FF2B5EF4-FFF2-40B4-BE49-F238E27FC236}">
                <a16:creationId xmlns:a16="http://schemas.microsoft.com/office/drawing/2014/main" id="{BBABEF87-AF1B-7FC3-719A-6D2DAA9B04F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166901" y="2472010"/>
            <a:ext cx="553576" cy="553576"/>
          </a:xfrm>
          <a:prstGeom prst="rect">
            <a:avLst/>
          </a:prstGeom>
        </p:spPr>
      </p:pic>
      <p:pic>
        <p:nvPicPr>
          <p:cNvPr id="114" name="Gráfico 113" descr="Perfil de hombre con relleno sólido">
            <a:extLst>
              <a:ext uri="{FF2B5EF4-FFF2-40B4-BE49-F238E27FC236}">
                <a16:creationId xmlns:a16="http://schemas.microsoft.com/office/drawing/2014/main" id="{637F13AE-2CA8-1844-D589-C114C0B5926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065317" y="2035089"/>
            <a:ext cx="553576" cy="553576"/>
          </a:xfrm>
          <a:prstGeom prst="rect">
            <a:avLst/>
          </a:prstGeom>
        </p:spPr>
      </p:pic>
      <p:pic>
        <p:nvPicPr>
          <p:cNvPr id="115" name="Gráfico 114" descr="Perfil de hombre con relleno sólido">
            <a:extLst>
              <a:ext uri="{FF2B5EF4-FFF2-40B4-BE49-F238E27FC236}">
                <a16:creationId xmlns:a16="http://schemas.microsoft.com/office/drawing/2014/main" id="{2C9740B5-F9EE-88D2-0E48-A1C6D5010B6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511741" y="2050383"/>
            <a:ext cx="553576" cy="553576"/>
          </a:xfrm>
          <a:prstGeom prst="rect">
            <a:avLst/>
          </a:prstGeom>
        </p:spPr>
      </p:pic>
      <p:pic>
        <p:nvPicPr>
          <p:cNvPr id="116" name="Gráfico 115" descr="Perfil de hombre con relleno sólido">
            <a:extLst>
              <a:ext uri="{FF2B5EF4-FFF2-40B4-BE49-F238E27FC236}">
                <a16:creationId xmlns:a16="http://schemas.microsoft.com/office/drawing/2014/main" id="{EA7E3576-0D6D-A3D8-89C4-8698E7B50C9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740281" y="1679197"/>
            <a:ext cx="650072" cy="510270"/>
          </a:xfrm>
          <a:prstGeom prst="rect">
            <a:avLst/>
          </a:prstGeom>
        </p:spPr>
      </p:pic>
      <p:sp>
        <p:nvSpPr>
          <p:cNvPr id="117" name="CuadroTexto 116">
            <a:extLst>
              <a:ext uri="{FF2B5EF4-FFF2-40B4-BE49-F238E27FC236}">
                <a16:creationId xmlns:a16="http://schemas.microsoft.com/office/drawing/2014/main" id="{CA731983-089F-3648-CD9D-6E232FAB82BA}"/>
              </a:ext>
            </a:extLst>
          </p:cNvPr>
          <p:cNvSpPr txBox="1"/>
          <p:nvPr/>
        </p:nvSpPr>
        <p:spPr>
          <a:xfrm>
            <a:off x="7855458" y="1917573"/>
            <a:ext cx="4749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/>
              <a:t>SLEP</a:t>
            </a:r>
            <a:endParaRPr lang="es-CL" sz="1050"/>
          </a:p>
        </p:txBody>
      </p:sp>
      <p:pic>
        <p:nvPicPr>
          <p:cNvPr id="118" name="Gráfico 117" descr="Perfil de hombre con relleno sólido">
            <a:extLst>
              <a:ext uri="{FF2B5EF4-FFF2-40B4-BE49-F238E27FC236}">
                <a16:creationId xmlns:a16="http://schemas.microsoft.com/office/drawing/2014/main" id="{BC952738-120B-DC8A-473B-8E7CB65DEF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336477" y="2645789"/>
            <a:ext cx="553576" cy="553576"/>
          </a:xfrm>
          <a:prstGeom prst="rect">
            <a:avLst/>
          </a:prstGeom>
        </p:spPr>
      </p:pic>
      <p:pic>
        <p:nvPicPr>
          <p:cNvPr id="119" name="Gráfico 118" descr="Perfil de hombre con relleno sólido">
            <a:extLst>
              <a:ext uri="{FF2B5EF4-FFF2-40B4-BE49-F238E27FC236}">
                <a16:creationId xmlns:a16="http://schemas.microsoft.com/office/drawing/2014/main" id="{CAE5C062-15CC-4EC1-EC1C-5BDCDF550FE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958104" y="2500954"/>
            <a:ext cx="553576" cy="553576"/>
          </a:xfrm>
          <a:prstGeom prst="rect">
            <a:avLst/>
          </a:prstGeom>
        </p:spPr>
      </p:pic>
      <p:pic>
        <p:nvPicPr>
          <p:cNvPr id="120" name="Gráfico 119" descr="Perfil de hombre con relleno sólido">
            <a:extLst>
              <a:ext uri="{FF2B5EF4-FFF2-40B4-BE49-F238E27FC236}">
                <a16:creationId xmlns:a16="http://schemas.microsoft.com/office/drawing/2014/main" id="{FC33C15E-4F9B-0A50-4AAC-EE0E18A6A06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714849" y="2472010"/>
            <a:ext cx="553576" cy="553576"/>
          </a:xfrm>
          <a:prstGeom prst="rect">
            <a:avLst/>
          </a:prstGeom>
        </p:spPr>
      </p:pic>
      <p:pic>
        <p:nvPicPr>
          <p:cNvPr id="121" name="Gráfico 120" descr="Perfil de hombre con relleno sólido">
            <a:extLst>
              <a:ext uri="{FF2B5EF4-FFF2-40B4-BE49-F238E27FC236}">
                <a16:creationId xmlns:a16="http://schemas.microsoft.com/office/drawing/2014/main" id="{463194D5-30C4-600D-DDE7-78389898D48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613265" y="2035089"/>
            <a:ext cx="553576" cy="553576"/>
          </a:xfrm>
          <a:prstGeom prst="rect">
            <a:avLst/>
          </a:prstGeom>
        </p:spPr>
      </p:pic>
      <p:pic>
        <p:nvPicPr>
          <p:cNvPr id="122" name="Gráfico 121" descr="Perfil de hombre con relleno sólido">
            <a:extLst>
              <a:ext uri="{FF2B5EF4-FFF2-40B4-BE49-F238E27FC236}">
                <a16:creationId xmlns:a16="http://schemas.microsoft.com/office/drawing/2014/main" id="{9AC38031-738A-1D27-C06E-FE20C4FBAE5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059689" y="2050383"/>
            <a:ext cx="553576" cy="553576"/>
          </a:xfrm>
          <a:prstGeom prst="rect">
            <a:avLst/>
          </a:prstGeom>
        </p:spPr>
      </p:pic>
      <p:pic>
        <p:nvPicPr>
          <p:cNvPr id="123" name="Gráfico 122" descr="Perfil de hombre con relleno sólido">
            <a:extLst>
              <a:ext uri="{FF2B5EF4-FFF2-40B4-BE49-F238E27FC236}">
                <a16:creationId xmlns:a16="http://schemas.microsoft.com/office/drawing/2014/main" id="{988A70A7-980C-5A86-0E07-4842C1212FE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9288229" y="1679197"/>
            <a:ext cx="650072" cy="510270"/>
          </a:xfrm>
          <a:prstGeom prst="rect">
            <a:avLst/>
          </a:prstGeom>
        </p:spPr>
      </p:pic>
      <p:sp>
        <p:nvSpPr>
          <p:cNvPr id="124" name="CuadroTexto 123">
            <a:extLst>
              <a:ext uri="{FF2B5EF4-FFF2-40B4-BE49-F238E27FC236}">
                <a16:creationId xmlns:a16="http://schemas.microsoft.com/office/drawing/2014/main" id="{AC96BC55-09E6-685C-0750-98B5CE510E8D}"/>
              </a:ext>
            </a:extLst>
          </p:cNvPr>
          <p:cNvSpPr txBox="1"/>
          <p:nvPr/>
        </p:nvSpPr>
        <p:spPr>
          <a:xfrm>
            <a:off x="9403406" y="1917573"/>
            <a:ext cx="4749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/>
              <a:t>SLEP</a:t>
            </a:r>
            <a:endParaRPr lang="es-CL" sz="1050"/>
          </a:p>
        </p:txBody>
      </p:sp>
      <p:pic>
        <p:nvPicPr>
          <p:cNvPr id="125" name="Gráfico 124" descr="Perfil de hombre con relleno sólido">
            <a:extLst>
              <a:ext uri="{FF2B5EF4-FFF2-40B4-BE49-F238E27FC236}">
                <a16:creationId xmlns:a16="http://schemas.microsoft.com/office/drawing/2014/main" id="{8343C7DA-A325-E7D2-0C22-F520BCAAE1A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815770" y="2645789"/>
            <a:ext cx="553576" cy="553576"/>
          </a:xfrm>
          <a:prstGeom prst="rect">
            <a:avLst/>
          </a:prstGeom>
        </p:spPr>
      </p:pic>
      <p:pic>
        <p:nvPicPr>
          <p:cNvPr id="126" name="Gráfico 125" descr="Perfil de hombre con relleno sólido">
            <a:extLst>
              <a:ext uri="{FF2B5EF4-FFF2-40B4-BE49-F238E27FC236}">
                <a16:creationId xmlns:a16="http://schemas.microsoft.com/office/drawing/2014/main" id="{41973DC0-E502-8049-CEF9-F2EC925141F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437397" y="2500954"/>
            <a:ext cx="553576" cy="553576"/>
          </a:xfrm>
          <a:prstGeom prst="rect">
            <a:avLst/>
          </a:prstGeom>
        </p:spPr>
      </p:pic>
      <p:pic>
        <p:nvPicPr>
          <p:cNvPr id="127" name="Gráfico 126" descr="Perfil de hombre con relleno sólido">
            <a:extLst>
              <a:ext uri="{FF2B5EF4-FFF2-40B4-BE49-F238E27FC236}">
                <a16:creationId xmlns:a16="http://schemas.microsoft.com/office/drawing/2014/main" id="{92286B4A-153D-4939-50DF-FA65658D1C8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194142" y="2472010"/>
            <a:ext cx="553576" cy="553576"/>
          </a:xfrm>
          <a:prstGeom prst="rect">
            <a:avLst/>
          </a:prstGeom>
        </p:spPr>
      </p:pic>
      <p:pic>
        <p:nvPicPr>
          <p:cNvPr id="128" name="Gráfico 127" descr="Perfil de hombre con relleno sólido">
            <a:extLst>
              <a:ext uri="{FF2B5EF4-FFF2-40B4-BE49-F238E27FC236}">
                <a16:creationId xmlns:a16="http://schemas.microsoft.com/office/drawing/2014/main" id="{B7147726-0BBD-D5FB-35B5-92D79439FF3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092558" y="2035089"/>
            <a:ext cx="553576" cy="553576"/>
          </a:xfrm>
          <a:prstGeom prst="rect">
            <a:avLst/>
          </a:prstGeom>
        </p:spPr>
      </p:pic>
      <p:pic>
        <p:nvPicPr>
          <p:cNvPr id="129" name="Gráfico 128" descr="Perfil de hombre con relleno sólido">
            <a:extLst>
              <a:ext uri="{FF2B5EF4-FFF2-40B4-BE49-F238E27FC236}">
                <a16:creationId xmlns:a16="http://schemas.microsoft.com/office/drawing/2014/main" id="{330BD5DF-8E9E-F08F-BDF7-E3A3501A6D2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538982" y="2050383"/>
            <a:ext cx="553576" cy="553576"/>
          </a:xfrm>
          <a:prstGeom prst="rect">
            <a:avLst/>
          </a:prstGeom>
        </p:spPr>
      </p:pic>
      <p:pic>
        <p:nvPicPr>
          <p:cNvPr id="130" name="Gráfico 129" descr="Perfil de hombre con relleno sólido">
            <a:extLst>
              <a:ext uri="{FF2B5EF4-FFF2-40B4-BE49-F238E27FC236}">
                <a16:creationId xmlns:a16="http://schemas.microsoft.com/office/drawing/2014/main" id="{BDAC4E6B-E4DF-323B-74A7-ABF9DB0D683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767522" y="1679197"/>
            <a:ext cx="650072" cy="510270"/>
          </a:xfrm>
          <a:prstGeom prst="rect">
            <a:avLst/>
          </a:prstGeom>
        </p:spPr>
      </p:pic>
      <p:sp>
        <p:nvSpPr>
          <p:cNvPr id="131" name="CuadroTexto 130">
            <a:extLst>
              <a:ext uri="{FF2B5EF4-FFF2-40B4-BE49-F238E27FC236}">
                <a16:creationId xmlns:a16="http://schemas.microsoft.com/office/drawing/2014/main" id="{5B8BACA5-9867-BA9E-C467-1A141A0C17B6}"/>
              </a:ext>
            </a:extLst>
          </p:cNvPr>
          <p:cNvSpPr txBox="1"/>
          <p:nvPr/>
        </p:nvSpPr>
        <p:spPr>
          <a:xfrm>
            <a:off x="10882699" y="1917573"/>
            <a:ext cx="4749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/>
              <a:t>SLEP</a:t>
            </a:r>
            <a:endParaRPr lang="es-CL" sz="1050"/>
          </a:p>
        </p:txBody>
      </p:sp>
      <p:pic>
        <p:nvPicPr>
          <p:cNvPr id="132" name="Gráfico 131" descr="Perfil de hombre con relleno sólido">
            <a:extLst>
              <a:ext uri="{FF2B5EF4-FFF2-40B4-BE49-F238E27FC236}">
                <a16:creationId xmlns:a16="http://schemas.microsoft.com/office/drawing/2014/main" id="{BACCA305-4009-CB35-2640-BFBBF79DF1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32811" y="4083978"/>
            <a:ext cx="553576" cy="553576"/>
          </a:xfrm>
          <a:prstGeom prst="rect">
            <a:avLst/>
          </a:prstGeom>
        </p:spPr>
      </p:pic>
      <p:pic>
        <p:nvPicPr>
          <p:cNvPr id="133" name="Gráfico 132" descr="Perfil de hombre con relleno sólido">
            <a:extLst>
              <a:ext uri="{FF2B5EF4-FFF2-40B4-BE49-F238E27FC236}">
                <a16:creationId xmlns:a16="http://schemas.microsoft.com/office/drawing/2014/main" id="{A57B9519-9A42-614F-5C08-735687B73E7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854438" y="3939143"/>
            <a:ext cx="553576" cy="553576"/>
          </a:xfrm>
          <a:prstGeom prst="rect">
            <a:avLst/>
          </a:prstGeom>
        </p:spPr>
      </p:pic>
      <p:pic>
        <p:nvPicPr>
          <p:cNvPr id="134" name="Gráfico 133" descr="Perfil de hombre con relleno sólido">
            <a:extLst>
              <a:ext uri="{FF2B5EF4-FFF2-40B4-BE49-F238E27FC236}">
                <a16:creationId xmlns:a16="http://schemas.microsoft.com/office/drawing/2014/main" id="{72A7870F-E063-C681-1C9F-5CA18D71762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611183" y="3910199"/>
            <a:ext cx="553576" cy="553576"/>
          </a:xfrm>
          <a:prstGeom prst="rect">
            <a:avLst/>
          </a:prstGeom>
        </p:spPr>
      </p:pic>
      <p:pic>
        <p:nvPicPr>
          <p:cNvPr id="135" name="Gráfico 134" descr="Perfil de hombre con relleno sólido">
            <a:extLst>
              <a:ext uri="{FF2B5EF4-FFF2-40B4-BE49-F238E27FC236}">
                <a16:creationId xmlns:a16="http://schemas.microsoft.com/office/drawing/2014/main" id="{B8552DEC-6FC7-3A78-229D-F262D517B71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509599" y="3473278"/>
            <a:ext cx="553576" cy="553576"/>
          </a:xfrm>
          <a:prstGeom prst="rect">
            <a:avLst/>
          </a:prstGeom>
        </p:spPr>
      </p:pic>
      <p:pic>
        <p:nvPicPr>
          <p:cNvPr id="136" name="Gráfico 135" descr="Perfil de hombre con relleno sólido">
            <a:extLst>
              <a:ext uri="{FF2B5EF4-FFF2-40B4-BE49-F238E27FC236}">
                <a16:creationId xmlns:a16="http://schemas.microsoft.com/office/drawing/2014/main" id="{3320F3D2-BCB6-C733-139C-9230C4866C2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956023" y="3488572"/>
            <a:ext cx="553576" cy="553576"/>
          </a:xfrm>
          <a:prstGeom prst="rect">
            <a:avLst/>
          </a:prstGeom>
        </p:spPr>
      </p:pic>
      <p:pic>
        <p:nvPicPr>
          <p:cNvPr id="137" name="Gráfico 136" descr="Perfil de hombre con relleno sólido">
            <a:extLst>
              <a:ext uri="{FF2B5EF4-FFF2-40B4-BE49-F238E27FC236}">
                <a16:creationId xmlns:a16="http://schemas.microsoft.com/office/drawing/2014/main" id="{E7084C2F-5909-4673-F2EF-48592B9925A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184563" y="3117386"/>
            <a:ext cx="650072" cy="510270"/>
          </a:xfrm>
          <a:prstGeom prst="rect">
            <a:avLst/>
          </a:prstGeom>
        </p:spPr>
      </p:pic>
      <p:sp>
        <p:nvSpPr>
          <p:cNvPr id="138" name="CuadroTexto 137">
            <a:extLst>
              <a:ext uri="{FF2B5EF4-FFF2-40B4-BE49-F238E27FC236}">
                <a16:creationId xmlns:a16="http://schemas.microsoft.com/office/drawing/2014/main" id="{824E55FD-0A07-13CC-C1D7-FA2BE2C04AB7}"/>
              </a:ext>
            </a:extLst>
          </p:cNvPr>
          <p:cNvSpPr txBox="1"/>
          <p:nvPr/>
        </p:nvSpPr>
        <p:spPr>
          <a:xfrm>
            <a:off x="8299740" y="3355762"/>
            <a:ext cx="4749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/>
              <a:t>SLEP</a:t>
            </a:r>
            <a:endParaRPr lang="es-CL" sz="1050"/>
          </a:p>
        </p:txBody>
      </p:sp>
      <p:pic>
        <p:nvPicPr>
          <p:cNvPr id="139" name="Gráfico 138" descr="Perfil de hombre con relleno sólido">
            <a:extLst>
              <a:ext uri="{FF2B5EF4-FFF2-40B4-BE49-F238E27FC236}">
                <a16:creationId xmlns:a16="http://schemas.microsoft.com/office/drawing/2014/main" id="{0F364EC4-6204-FBD9-879F-F877DEEB51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780759" y="4083978"/>
            <a:ext cx="553576" cy="553576"/>
          </a:xfrm>
          <a:prstGeom prst="rect">
            <a:avLst/>
          </a:prstGeom>
        </p:spPr>
      </p:pic>
      <p:pic>
        <p:nvPicPr>
          <p:cNvPr id="140" name="Gráfico 139" descr="Perfil de hombre con relleno sólido">
            <a:extLst>
              <a:ext uri="{FF2B5EF4-FFF2-40B4-BE49-F238E27FC236}">
                <a16:creationId xmlns:a16="http://schemas.microsoft.com/office/drawing/2014/main" id="{7452E22B-EDAC-AC25-4165-95DC49E9FAD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402386" y="3939143"/>
            <a:ext cx="553576" cy="553576"/>
          </a:xfrm>
          <a:prstGeom prst="rect">
            <a:avLst/>
          </a:prstGeom>
        </p:spPr>
      </p:pic>
      <p:pic>
        <p:nvPicPr>
          <p:cNvPr id="141" name="Gráfico 140" descr="Perfil de hombre con relleno sólido">
            <a:extLst>
              <a:ext uri="{FF2B5EF4-FFF2-40B4-BE49-F238E27FC236}">
                <a16:creationId xmlns:a16="http://schemas.microsoft.com/office/drawing/2014/main" id="{8E5649F1-F516-BA78-7BC3-C22A27760EB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159131" y="3910199"/>
            <a:ext cx="553576" cy="553576"/>
          </a:xfrm>
          <a:prstGeom prst="rect">
            <a:avLst/>
          </a:prstGeom>
        </p:spPr>
      </p:pic>
      <p:pic>
        <p:nvPicPr>
          <p:cNvPr id="142" name="Gráfico 141" descr="Perfil de hombre con relleno sólido">
            <a:extLst>
              <a:ext uri="{FF2B5EF4-FFF2-40B4-BE49-F238E27FC236}">
                <a16:creationId xmlns:a16="http://schemas.microsoft.com/office/drawing/2014/main" id="{93237FD7-70FB-B9B5-4AC2-3B847AC3962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057547" y="3473278"/>
            <a:ext cx="553576" cy="553576"/>
          </a:xfrm>
          <a:prstGeom prst="rect">
            <a:avLst/>
          </a:prstGeom>
        </p:spPr>
      </p:pic>
      <p:pic>
        <p:nvPicPr>
          <p:cNvPr id="143" name="Gráfico 142" descr="Perfil de hombre con relleno sólido">
            <a:extLst>
              <a:ext uri="{FF2B5EF4-FFF2-40B4-BE49-F238E27FC236}">
                <a16:creationId xmlns:a16="http://schemas.microsoft.com/office/drawing/2014/main" id="{17780447-6B0A-858F-006F-110B1DE2B0B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503971" y="3488572"/>
            <a:ext cx="553576" cy="553576"/>
          </a:xfrm>
          <a:prstGeom prst="rect">
            <a:avLst/>
          </a:prstGeom>
        </p:spPr>
      </p:pic>
      <p:pic>
        <p:nvPicPr>
          <p:cNvPr id="144" name="Gráfico 143" descr="Perfil de hombre con relleno sólido">
            <a:extLst>
              <a:ext uri="{FF2B5EF4-FFF2-40B4-BE49-F238E27FC236}">
                <a16:creationId xmlns:a16="http://schemas.microsoft.com/office/drawing/2014/main" id="{855C9998-B7B5-2272-33C9-AD4C76DE918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9732511" y="3117386"/>
            <a:ext cx="650072" cy="510270"/>
          </a:xfrm>
          <a:prstGeom prst="rect">
            <a:avLst/>
          </a:prstGeom>
        </p:spPr>
      </p:pic>
      <p:sp>
        <p:nvSpPr>
          <p:cNvPr id="145" name="CuadroTexto 144">
            <a:extLst>
              <a:ext uri="{FF2B5EF4-FFF2-40B4-BE49-F238E27FC236}">
                <a16:creationId xmlns:a16="http://schemas.microsoft.com/office/drawing/2014/main" id="{C7F793E8-4221-B2C9-69B8-F7DA62133548}"/>
              </a:ext>
            </a:extLst>
          </p:cNvPr>
          <p:cNvSpPr txBox="1"/>
          <p:nvPr/>
        </p:nvSpPr>
        <p:spPr>
          <a:xfrm>
            <a:off x="9847688" y="3355762"/>
            <a:ext cx="4749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/>
              <a:t>SLEP</a:t>
            </a:r>
            <a:endParaRPr lang="es-CL" sz="1050"/>
          </a:p>
        </p:txBody>
      </p:sp>
      <p:pic>
        <p:nvPicPr>
          <p:cNvPr id="146" name="Gráfico 145" descr="Perfil de hombre con relleno sólido">
            <a:extLst>
              <a:ext uri="{FF2B5EF4-FFF2-40B4-BE49-F238E27FC236}">
                <a16:creationId xmlns:a16="http://schemas.microsoft.com/office/drawing/2014/main" id="{7EF44949-DF76-07F6-DAF0-F4A2C87C4A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260052" y="4083978"/>
            <a:ext cx="553576" cy="553576"/>
          </a:xfrm>
          <a:prstGeom prst="rect">
            <a:avLst/>
          </a:prstGeom>
        </p:spPr>
      </p:pic>
      <p:pic>
        <p:nvPicPr>
          <p:cNvPr id="147" name="Gráfico 146" descr="Perfil de hombre con relleno sólido">
            <a:extLst>
              <a:ext uri="{FF2B5EF4-FFF2-40B4-BE49-F238E27FC236}">
                <a16:creationId xmlns:a16="http://schemas.microsoft.com/office/drawing/2014/main" id="{4BDF8EB6-29BF-FA38-710D-59601A4C0FE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881679" y="3939143"/>
            <a:ext cx="553576" cy="553576"/>
          </a:xfrm>
          <a:prstGeom prst="rect">
            <a:avLst/>
          </a:prstGeom>
        </p:spPr>
      </p:pic>
      <p:pic>
        <p:nvPicPr>
          <p:cNvPr id="148" name="Gráfico 147" descr="Perfil de hombre con relleno sólido">
            <a:extLst>
              <a:ext uri="{FF2B5EF4-FFF2-40B4-BE49-F238E27FC236}">
                <a16:creationId xmlns:a16="http://schemas.microsoft.com/office/drawing/2014/main" id="{4FE50D08-80A4-7401-F968-8637FF95458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638424" y="3910199"/>
            <a:ext cx="553576" cy="553576"/>
          </a:xfrm>
          <a:prstGeom prst="rect">
            <a:avLst/>
          </a:prstGeom>
        </p:spPr>
      </p:pic>
      <p:pic>
        <p:nvPicPr>
          <p:cNvPr id="149" name="Gráfico 148" descr="Perfil de hombre con relleno sólido">
            <a:extLst>
              <a:ext uri="{FF2B5EF4-FFF2-40B4-BE49-F238E27FC236}">
                <a16:creationId xmlns:a16="http://schemas.microsoft.com/office/drawing/2014/main" id="{68B8E082-4C39-4BA2-3F1F-78BA852B4C8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536840" y="3473278"/>
            <a:ext cx="553576" cy="553576"/>
          </a:xfrm>
          <a:prstGeom prst="rect">
            <a:avLst/>
          </a:prstGeom>
        </p:spPr>
      </p:pic>
      <p:pic>
        <p:nvPicPr>
          <p:cNvPr id="150" name="Gráfico 149" descr="Perfil de hombre con relleno sólido">
            <a:extLst>
              <a:ext uri="{FF2B5EF4-FFF2-40B4-BE49-F238E27FC236}">
                <a16:creationId xmlns:a16="http://schemas.microsoft.com/office/drawing/2014/main" id="{8F960047-B13C-56D6-3DF8-200469ADC8C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983264" y="3488572"/>
            <a:ext cx="553576" cy="553576"/>
          </a:xfrm>
          <a:prstGeom prst="rect">
            <a:avLst/>
          </a:prstGeom>
        </p:spPr>
      </p:pic>
      <p:pic>
        <p:nvPicPr>
          <p:cNvPr id="151" name="Gráfico 150" descr="Perfil de hombre con relleno sólido">
            <a:extLst>
              <a:ext uri="{FF2B5EF4-FFF2-40B4-BE49-F238E27FC236}">
                <a16:creationId xmlns:a16="http://schemas.microsoft.com/office/drawing/2014/main" id="{3C0B2AEE-7A4A-8819-0FD1-F973C9A74BE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1211804" y="3117386"/>
            <a:ext cx="650072" cy="510270"/>
          </a:xfrm>
          <a:prstGeom prst="rect">
            <a:avLst/>
          </a:prstGeom>
        </p:spPr>
      </p:pic>
      <p:sp>
        <p:nvSpPr>
          <p:cNvPr id="152" name="CuadroTexto 151">
            <a:extLst>
              <a:ext uri="{FF2B5EF4-FFF2-40B4-BE49-F238E27FC236}">
                <a16:creationId xmlns:a16="http://schemas.microsoft.com/office/drawing/2014/main" id="{7581CE35-877C-9749-5626-D40FEF51B0CC}"/>
              </a:ext>
            </a:extLst>
          </p:cNvPr>
          <p:cNvSpPr txBox="1"/>
          <p:nvPr/>
        </p:nvSpPr>
        <p:spPr>
          <a:xfrm>
            <a:off x="11326981" y="3355762"/>
            <a:ext cx="4749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/>
              <a:t>SLEP</a:t>
            </a:r>
            <a:endParaRPr lang="es-CL" sz="1050"/>
          </a:p>
        </p:txBody>
      </p:sp>
      <p:pic>
        <p:nvPicPr>
          <p:cNvPr id="174" name="Gráfico 173" descr="Perfil de hombre con relleno sólido">
            <a:extLst>
              <a:ext uri="{FF2B5EF4-FFF2-40B4-BE49-F238E27FC236}">
                <a16:creationId xmlns:a16="http://schemas.microsoft.com/office/drawing/2014/main" id="{9C911E98-3730-25CA-853C-A9C34FE313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17867" y="5363485"/>
            <a:ext cx="553576" cy="553576"/>
          </a:xfrm>
          <a:prstGeom prst="rect">
            <a:avLst/>
          </a:prstGeom>
        </p:spPr>
      </p:pic>
      <p:pic>
        <p:nvPicPr>
          <p:cNvPr id="175" name="Gráfico 174" descr="Perfil de hombre con relleno sólido">
            <a:extLst>
              <a:ext uri="{FF2B5EF4-FFF2-40B4-BE49-F238E27FC236}">
                <a16:creationId xmlns:a16="http://schemas.microsoft.com/office/drawing/2014/main" id="{5A95C761-2ACA-AE74-315E-94569404E73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39494" y="5218650"/>
            <a:ext cx="553576" cy="553576"/>
          </a:xfrm>
          <a:prstGeom prst="rect">
            <a:avLst/>
          </a:prstGeom>
        </p:spPr>
      </p:pic>
      <p:pic>
        <p:nvPicPr>
          <p:cNvPr id="176" name="Gráfico 175" descr="Perfil de hombre con relleno sólido">
            <a:extLst>
              <a:ext uri="{FF2B5EF4-FFF2-40B4-BE49-F238E27FC236}">
                <a16:creationId xmlns:a16="http://schemas.microsoft.com/office/drawing/2014/main" id="{39B071CC-629A-FB2F-7A2B-ED3FBC382EE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96239" y="5189706"/>
            <a:ext cx="553576" cy="553576"/>
          </a:xfrm>
          <a:prstGeom prst="rect">
            <a:avLst/>
          </a:prstGeom>
        </p:spPr>
      </p:pic>
      <p:pic>
        <p:nvPicPr>
          <p:cNvPr id="177" name="Gráfico 176" descr="Perfil de hombre con relleno sólido">
            <a:extLst>
              <a:ext uri="{FF2B5EF4-FFF2-40B4-BE49-F238E27FC236}">
                <a16:creationId xmlns:a16="http://schemas.microsoft.com/office/drawing/2014/main" id="{F97F36ED-C567-467B-CC95-9169D592D3A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94655" y="4752785"/>
            <a:ext cx="553576" cy="553576"/>
          </a:xfrm>
          <a:prstGeom prst="rect">
            <a:avLst/>
          </a:prstGeom>
        </p:spPr>
      </p:pic>
      <p:pic>
        <p:nvPicPr>
          <p:cNvPr id="178" name="Gráfico 177" descr="Perfil de hombre con relleno sólido">
            <a:extLst>
              <a:ext uri="{FF2B5EF4-FFF2-40B4-BE49-F238E27FC236}">
                <a16:creationId xmlns:a16="http://schemas.microsoft.com/office/drawing/2014/main" id="{23C7CA5A-0A04-5E00-EDF6-F758E0D8858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41079" y="4768079"/>
            <a:ext cx="553576" cy="553576"/>
          </a:xfrm>
          <a:prstGeom prst="rect">
            <a:avLst/>
          </a:prstGeom>
        </p:spPr>
      </p:pic>
      <p:pic>
        <p:nvPicPr>
          <p:cNvPr id="180" name="Gráfico 179" descr="Perfil de hombre con relleno sólido">
            <a:extLst>
              <a:ext uri="{FF2B5EF4-FFF2-40B4-BE49-F238E27FC236}">
                <a16:creationId xmlns:a16="http://schemas.microsoft.com/office/drawing/2014/main" id="{052C9088-BD99-1078-4D0F-D430864804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194488" y="5314664"/>
            <a:ext cx="553576" cy="553576"/>
          </a:xfrm>
          <a:prstGeom prst="rect">
            <a:avLst/>
          </a:prstGeom>
        </p:spPr>
      </p:pic>
      <p:pic>
        <p:nvPicPr>
          <p:cNvPr id="181" name="Gráfico 180" descr="Perfil de hombre con relleno sólido">
            <a:extLst>
              <a:ext uri="{FF2B5EF4-FFF2-40B4-BE49-F238E27FC236}">
                <a16:creationId xmlns:a16="http://schemas.microsoft.com/office/drawing/2014/main" id="{B4D71BEB-7AD7-0CF0-5A89-BDA1103264A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816115" y="5169829"/>
            <a:ext cx="553576" cy="553576"/>
          </a:xfrm>
          <a:prstGeom prst="rect">
            <a:avLst/>
          </a:prstGeom>
        </p:spPr>
      </p:pic>
      <p:pic>
        <p:nvPicPr>
          <p:cNvPr id="182" name="Gráfico 181" descr="Perfil de hombre con relleno sólido">
            <a:extLst>
              <a:ext uri="{FF2B5EF4-FFF2-40B4-BE49-F238E27FC236}">
                <a16:creationId xmlns:a16="http://schemas.microsoft.com/office/drawing/2014/main" id="{B2BDC9AE-15E4-FB40-F2A6-F8F34656C3F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572860" y="5140885"/>
            <a:ext cx="553576" cy="553576"/>
          </a:xfrm>
          <a:prstGeom prst="rect">
            <a:avLst/>
          </a:prstGeom>
        </p:spPr>
      </p:pic>
      <p:pic>
        <p:nvPicPr>
          <p:cNvPr id="183" name="Gráfico 182" descr="Perfil de hombre con relleno sólido">
            <a:extLst>
              <a:ext uri="{FF2B5EF4-FFF2-40B4-BE49-F238E27FC236}">
                <a16:creationId xmlns:a16="http://schemas.microsoft.com/office/drawing/2014/main" id="{536320B2-B636-7E89-ADE2-E5896C387DB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471276" y="4703964"/>
            <a:ext cx="553576" cy="553576"/>
          </a:xfrm>
          <a:prstGeom prst="rect">
            <a:avLst/>
          </a:prstGeom>
        </p:spPr>
      </p:pic>
      <p:pic>
        <p:nvPicPr>
          <p:cNvPr id="184" name="Gráfico 183" descr="Perfil de hombre con relleno sólido">
            <a:extLst>
              <a:ext uri="{FF2B5EF4-FFF2-40B4-BE49-F238E27FC236}">
                <a16:creationId xmlns:a16="http://schemas.microsoft.com/office/drawing/2014/main" id="{1A2D079E-B32F-1DFF-D5E0-92C19DFBDDD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917700" y="4719258"/>
            <a:ext cx="553576" cy="553576"/>
          </a:xfrm>
          <a:prstGeom prst="rect">
            <a:avLst/>
          </a:prstGeom>
        </p:spPr>
      </p:pic>
      <p:sp>
        <p:nvSpPr>
          <p:cNvPr id="185" name="CuadroTexto 184">
            <a:extLst>
              <a:ext uri="{FF2B5EF4-FFF2-40B4-BE49-F238E27FC236}">
                <a16:creationId xmlns:a16="http://schemas.microsoft.com/office/drawing/2014/main" id="{C472506E-0D19-9C31-4C8D-3393C3E8DEC0}"/>
              </a:ext>
            </a:extLst>
          </p:cNvPr>
          <p:cNvSpPr txBox="1"/>
          <p:nvPr/>
        </p:nvSpPr>
        <p:spPr>
          <a:xfrm>
            <a:off x="11261417" y="4586448"/>
            <a:ext cx="4749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/>
              <a:t>SLEP</a:t>
            </a:r>
            <a:endParaRPr lang="es-CL" sz="1050"/>
          </a:p>
        </p:txBody>
      </p:sp>
      <p:pic>
        <p:nvPicPr>
          <p:cNvPr id="186" name="Gráfico 185" descr="Perfil de hombre con relleno sólido">
            <a:extLst>
              <a:ext uri="{FF2B5EF4-FFF2-40B4-BE49-F238E27FC236}">
                <a16:creationId xmlns:a16="http://schemas.microsoft.com/office/drawing/2014/main" id="{A1560E9C-97AC-EB34-501D-5519910234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14434" y="1192514"/>
            <a:ext cx="553576" cy="553576"/>
          </a:xfrm>
          <a:prstGeom prst="rect">
            <a:avLst/>
          </a:prstGeom>
        </p:spPr>
      </p:pic>
      <p:pic>
        <p:nvPicPr>
          <p:cNvPr id="187" name="Gráfico 186" descr="Perfil de hombre con relleno sólido">
            <a:extLst>
              <a:ext uri="{FF2B5EF4-FFF2-40B4-BE49-F238E27FC236}">
                <a16:creationId xmlns:a16="http://schemas.microsoft.com/office/drawing/2014/main" id="{A8B7F3A3-AF30-0C49-E98C-61F2B3B346C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36061" y="1047679"/>
            <a:ext cx="553576" cy="553576"/>
          </a:xfrm>
          <a:prstGeom prst="rect">
            <a:avLst/>
          </a:prstGeom>
        </p:spPr>
      </p:pic>
      <p:pic>
        <p:nvPicPr>
          <p:cNvPr id="188" name="Gráfico 187" descr="Perfil de hombre con relleno sólido">
            <a:extLst>
              <a:ext uri="{FF2B5EF4-FFF2-40B4-BE49-F238E27FC236}">
                <a16:creationId xmlns:a16="http://schemas.microsoft.com/office/drawing/2014/main" id="{E718BF85-4E8C-5DCC-6342-DBC48E7E231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692806" y="1018735"/>
            <a:ext cx="553576" cy="553576"/>
          </a:xfrm>
          <a:prstGeom prst="rect">
            <a:avLst/>
          </a:prstGeom>
        </p:spPr>
      </p:pic>
      <p:pic>
        <p:nvPicPr>
          <p:cNvPr id="189" name="Gráfico 188" descr="Perfil de hombre con relleno sólido">
            <a:extLst>
              <a:ext uri="{FF2B5EF4-FFF2-40B4-BE49-F238E27FC236}">
                <a16:creationId xmlns:a16="http://schemas.microsoft.com/office/drawing/2014/main" id="{FF7E5496-2D97-E8F8-990C-1E57C04537E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591222" y="581814"/>
            <a:ext cx="553576" cy="553576"/>
          </a:xfrm>
          <a:prstGeom prst="rect">
            <a:avLst/>
          </a:prstGeom>
        </p:spPr>
      </p:pic>
      <p:pic>
        <p:nvPicPr>
          <p:cNvPr id="190" name="Gráfico 189" descr="Perfil de hombre con relleno sólido">
            <a:extLst>
              <a:ext uri="{FF2B5EF4-FFF2-40B4-BE49-F238E27FC236}">
                <a16:creationId xmlns:a16="http://schemas.microsoft.com/office/drawing/2014/main" id="{79865051-C003-034B-AB13-02C976766E6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37646" y="597108"/>
            <a:ext cx="553576" cy="553576"/>
          </a:xfrm>
          <a:prstGeom prst="rect">
            <a:avLst/>
          </a:prstGeom>
        </p:spPr>
      </p:pic>
      <p:sp>
        <p:nvSpPr>
          <p:cNvPr id="191" name="CuadroTexto 190">
            <a:extLst>
              <a:ext uri="{FF2B5EF4-FFF2-40B4-BE49-F238E27FC236}">
                <a16:creationId xmlns:a16="http://schemas.microsoft.com/office/drawing/2014/main" id="{49AA5415-145B-4F31-1E86-9EDBB60F4F47}"/>
              </a:ext>
            </a:extLst>
          </p:cNvPr>
          <p:cNvSpPr txBox="1"/>
          <p:nvPr/>
        </p:nvSpPr>
        <p:spPr>
          <a:xfrm>
            <a:off x="1381363" y="464298"/>
            <a:ext cx="4749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/>
              <a:t>SLEP</a:t>
            </a:r>
            <a:endParaRPr lang="es-CL" sz="1050"/>
          </a:p>
        </p:txBody>
      </p:sp>
      <p:pic>
        <p:nvPicPr>
          <p:cNvPr id="192" name="Gráfico 191" descr="Perfil de hombre con relleno sólido">
            <a:extLst>
              <a:ext uri="{FF2B5EF4-FFF2-40B4-BE49-F238E27FC236}">
                <a16:creationId xmlns:a16="http://schemas.microsoft.com/office/drawing/2014/main" id="{BA6BF1FB-26D5-D83C-4E43-EE1C5E030A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678322" y="1073008"/>
            <a:ext cx="553576" cy="553576"/>
          </a:xfrm>
          <a:prstGeom prst="rect">
            <a:avLst/>
          </a:prstGeom>
        </p:spPr>
      </p:pic>
      <p:pic>
        <p:nvPicPr>
          <p:cNvPr id="193" name="Gráfico 192" descr="Perfil de hombre con relleno sólido">
            <a:extLst>
              <a:ext uri="{FF2B5EF4-FFF2-40B4-BE49-F238E27FC236}">
                <a16:creationId xmlns:a16="http://schemas.microsoft.com/office/drawing/2014/main" id="{CEA640A5-28DD-D92F-4DF3-0906A6BB6E7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299949" y="928173"/>
            <a:ext cx="553576" cy="553576"/>
          </a:xfrm>
          <a:prstGeom prst="rect">
            <a:avLst/>
          </a:prstGeom>
        </p:spPr>
      </p:pic>
      <p:pic>
        <p:nvPicPr>
          <p:cNvPr id="194" name="Gráfico 193" descr="Perfil de hombre con relleno sólido">
            <a:extLst>
              <a:ext uri="{FF2B5EF4-FFF2-40B4-BE49-F238E27FC236}">
                <a16:creationId xmlns:a16="http://schemas.microsoft.com/office/drawing/2014/main" id="{626A6CBD-C17F-F002-F2F9-18614E89199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056694" y="899229"/>
            <a:ext cx="553576" cy="553576"/>
          </a:xfrm>
          <a:prstGeom prst="rect">
            <a:avLst/>
          </a:prstGeom>
        </p:spPr>
      </p:pic>
      <p:pic>
        <p:nvPicPr>
          <p:cNvPr id="195" name="Gráfico 194" descr="Perfil de hombre con relleno sólido">
            <a:extLst>
              <a:ext uri="{FF2B5EF4-FFF2-40B4-BE49-F238E27FC236}">
                <a16:creationId xmlns:a16="http://schemas.microsoft.com/office/drawing/2014/main" id="{D8627E14-EDD5-DD58-B397-6FCFE0973EC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955110" y="462308"/>
            <a:ext cx="553576" cy="553576"/>
          </a:xfrm>
          <a:prstGeom prst="rect">
            <a:avLst/>
          </a:prstGeom>
        </p:spPr>
      </p:pic>
      <p:pic>
        <p:nvPicPr>
          <p:cNvPr id="196" name="Gráfico 195" descr="Perfil de hombre con relleno sólido">
            <a:extLst>
              <a:ext uri="{FF2B5EF4-FFF2-40B4-BE49-F238E27FC236}">
                <a16:creationId xmlns:a16="http://schemas.microsoft.com/office/drawing/2014/main" id="{A35A9CB8-80E0-C6AD-E7B1-EB60344F8A2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401534" y="477602"/>
            <a:ext cx="553576" cy="553576"/>
          </a:xfrm>
          <a:prstGeom prst="rect">
            <a:avLst/>
          </a:prstGeom>
        </p:spPr>
      </p:pic>
      <p:sp>
        <p:nvSpPr>
          <p:cNvPr id="197" name="CuadroTexto 196">
            <a:extLst>
              <a:ext uri="{FF2B5EF4-FFF2-40B4-BE49-F238E27FC236}">
                <a16:creationId xmlns:a16="http://schemas.microsoft.com/office/drawing/2014/main" id="{390D927E-1B81-2679-C280-18AFB458A51A}"/>
              </a:ext>
            </a:extLst>
          </p:cNvPr>
          <p:cNvSpPr txBox="1"/>
          <p:nvPr/>
        </p:nvSpPr>
        <p:spPr>
          <a:xfrm>
            <a:off x="8745251" y="344792"/>
            <a:ext cx="4749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/>
              <a:t>SLEP</a:t>
            </a:r>
            <a:endParaRPr lang="es-CL" sz="1050"/>
          </a:p>
        </p:txBody>
      </p:sp>
      <p:pic>
        <p:nvPicPr>
          <p:cNvPr id="199" name="Gráfico 198" descr="Perfil de hombre con relleno sólido">
            <a:extLst>
              <a:ext uri="{FF2B5EF4-FFF2-40B4-BE49-F238E27FC236}">
                <a16:creationId xmlns:a16="http://schemas.microsoft.com/office/drawing/2014/main" id="{8F8FAB58-96E3-3D05-598C-1CF48648120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647435" y="140473"/>
            <a:ext cx="650072" cy="510270"/>
          </a:xfrm>
          <a:prstGeom prst="rect">
            <a:avLst/>
          </a:prstGeom>
        </p:spPr>
      </p:pic>
      <p:sp>
        <p:nvSpPr>
          <p:cNvPr id="200" name="CuadroTexto 199">
            <a:extLst>
              <a:ext uri="{FF2B5EF4-FFF2-40B4-BE49-F238E27FC236}">
                <a16:creationId xmlns:a16="http://schemas.microsoft.com/office/drawing/2014/main" id="{0D5D8009-FC9E-C744-4331-389BDC341FF8}"/>
              </a:ext>
            </a:extLst>
          </p:cNvPr>
          <p:cNvSpPr txBox="1"/>
          <p:nvPr/>
        </p:nvSpPr>
        <p:spPr>
          <a:xfrm>
            <a:off x="8762612" y="378849"/>
            <a:ext cx="4749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/>
              <a:t>SLEP</a:t>
            </a:r>
            <a:endParaRPr lang="es-CL" sz="1050"/>
          </a:p>
        </p:txBody>
      </p:sp>
      <p:pic>
        <p:nvPicPr>
          <p:cNvPr id="201" name="Gráfico 200" descr="Perfil de hombre con relleno sólido">
            <a:extLst>
              <a:ext uri="{FF2B5EF4-FFF2-40B4-BE49-F238E27FC236}">
                <a16:creationId xmlns:a16="http://schemas.microsoft.com/office/drawing/2014/main" id="{4CEF3176-B1CE-B35B-03EA-AA766DA4062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287808" y="198603"/>
            <a:ext cx="650072" cy="510270"/>
          </a:xfrm>
          <a:prstGeom prst="rect">
            <a:avLst/>
          </a:prstGeom>
        </p:spPr>
      </p:pic>
      <p:sp>
        <p:nvSpPr>
          <p:cNvPr id="202" name="CuadroTexto 201">
            <a:extLst>
              <a:ext uri="{FF2B5EF4-FFF2-40B4-BE49-F238E27FC236}">
                <a16:creationId xmlns:a16="http://schemas.microsoft.com/office/drawing/2014/main" id="{3474F4F8-5B4D-2185-B18C-CEB82CF83D62}"/>
              </a:ext>
            </a:extLst>
          </p:cNvPr>
          <p:cNvSpPr txBox="1"/>
          <p:nvPr/>
        </p:nvSpPr>
        <p:spPr>
          <a:xfrm>
            <a:off x="1402985" y="436979"/>
            <a:ext cx="4749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/>
              <a:t>SLEP</a:t>
            </a:r>
            <a:endParaRPr lang="es-CL" sz="1050"/>
          </a:p>
        </p:txBody>
      </p:sp>
      <p:pic>
        <p:nvPicPr>
          <p:cNvPr id="203" name="Gráfico 202" descr="Perfil de hombre con relleno sólido">
            <a:extLst>
              <a:ext uri="{FF2B5EF4-FFF2-40B4-BE49-F238E27FC236}">
                <a16:creationId xmlns:a16="http://schemas.microsoft.com/office/drawing/2014/main" id="{ECD3F5FC-69BD-073F-8745-94AAF548359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1134801" y="4396777"/>
            <a:ext cx="650072" cy="510270"/>
          </a:xfrm>
          <a:prstGeom prst="rect">
            <a:avLst/>
          </a:prstGeom>
        </p:spPr>
      </p:pic>
      <p:sp>
        <p:nvSpPr>
          <p:cNvPr id="204" name="CuadroTexto 203">
            <a:extLst>
              <a:ext uri="{FF2B5EF4-FFF2-40B4-BE49-F238E27FC236}">
                <a16:creationId xmlns:a16="http://schemas.microsoft.com/office/drawing/2014/main" id="{FDE5CDFC-AF78-1311-127C-6F65B6DDBC0D}"/>
              </a:ext>
            </a:extLst>
          </p:cNvPr>
          <p:cNvSpPr txBox="1"/>
          <p:nvPr/>
        </p:nvSpPr>
        <p:spPr>
          <a:xfrm>
            <a:off x="11249978" y="4635153"/>
            <a:ext cx="4749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/>
              <a:t>SLEP</a:t>
            </a:r>
            <a:endParaRPr lang="es-CL" sz="1050"/>
          </a:p>
        </p:txBody>
      </p:sp>
      <p:sp>
        <p:nvSpPr>
          <p:cNvPr id="205" name="Elipse 204">
            <a:extLst>
              <a:ext uri="{FF2B5EF4-FFF2-40B4-BE49-F238E27FC236}">
                <a16:creationId xmlns:a16="http://schemas.microsoft.com/office/drawing/2014/main" id="{100D4F5D-B712-2FDA-87AF-DBB4603D6F42}"/>
              </a:ext>
            </a:extLst>
          </p:cNvPr>
          <p:cNvSpPr/>
          <p:nvPr/>
        </p:nvSpPr>
        <p:spPr>
          <a:xfrm>
            <a:off x="200421" y="1930752"/>
            <a:ext cx="684618" cy="623396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72E5BFC0-6218-A557-6498-D153187705BB}"/>
              </a:ext>
            </a:extLst>
          </p:cNvPr>
          <p:cNvSpPr/>
          <p:nvPr/>
        </p:nvSpPr>
        <p:spPr>
          <a:xfrm>
            <a:off x="69312" y="4675919"/>
            <a:ext cx="684618" cy="623396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7C18D4BF-B659-DE93-E077-243330EE0AA7}"/>
              </a:ext>
            </a:extLst>
          </p:cNvPr>
          <p:cNvSpPr/>
          <p:nvPr/>
        </p:nvSpPr>
        <p:spPr>
          <a:xfrm>
            <a:off x="3515262" y="1963113"/>
            <a:ext cx="684618" cy="623396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A1EB803E-4E61-2F61-DB47-A4A8320B9E0D}"/>
              </a:ext>
            </a:extLst>
          </p:cNvPr>
          <p:cNvSpPr/>
          <p:nvPr/>
        </p:nvSpPr>
        <p:spPr>
          <a:xfrm>
            <a:off x="1567820" y="524032"/>
            <a:ext cx="684618" cy="623396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83A51422-4F5E-B191-57B7-52D634C982F1}"/>
              </a:ext>
            </a:extLst>
          </p:cNvPr>
          <p:cNvSpPr/>
          <p:nvPr/>
        </p:nvSpPr>
        <p:spPr>
          <a:xfrm>
            <a:off x="4131871" y="3881982"/>
            <a:ext cx="684618" cy="623396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556BB137-05E6-B5A6-04A9-A4042CF2570C}"/>
              </a:ext>
            </a:extLst>
          </p:cNvPr>
          <p:cNvSpPr/>
          <p:nvPr/>
        </p:nvSpPr>
        <p:spPr>
          <a:xfrm>
            <a:off x="5314936" y="2458041"/>
            <a:ext cx="684618" cy="623396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3" name="Elipse 152">
            <a:extLst>
              <a:ext uri="{FF2B5EF4-FFF2-40B4-BE49-F238E27FC236}">
                <a16:creationId xmlns:a16="http://schemas.microsoft.com/office/drawing/2014/main" id="{0BFF461D-448D-2520-63A4-61D8D66978B1}"/>
              </a:ext>
            </a:extLst>
          </p:cNvPr>
          <p:cNvSpPr/>
          <p:nvPr/>
        </p:nvSpPr>
        <p:spPr>
          <a:xfrm>
            <a:off x="7397797" y="2427113"/>
            <a:ext cx="684618" cy="623396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4" name="Elipse 153">
            <a:extLst>
              <a:ext uri="{FF2B5EF4-FFF2-40B4-BE49-F238E27FC236}">
                <a16:creationId xmlns:a16="http://schemas.microsoft.com/office/drawing/2014/main" id="{7AA1879A-42A5-5461-EC90-D10D768C7E59}"/>
              </a:ext>
            </a:extLst>
          </p:cNvPr>
          <p:cNvSpPr/>
          <p:nvPr/>
        </p:nvSpPr>
        <p:spPr>
          <a:xfrm>
            <a:off x="8297552" y="871141"/>
            <a:ext cx="684618" cy="623396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5" name="Elipse 154">
            <a:extLst>
              <a:ext uri="{FF2B5EF4-FFF2-40B4-BE49-F238E27FC236}">
                <a16:creationId xmlns:a16="http://schemas.microsoft.com/office/drawing/2014/main" id="{77AFE828-F4BB-9302-9C74-A3430576A0FB}"/>
              </a:ext>
            </a:extLst>
          </p:cNvPr>
          <p:cNvSpPr/>
          <p:nvPr/>
        </p:nvSpPr>
        <p:spPr>
          <a:xfrm>
            <a:off x="9256937" y="2698430"/>
            <a:ext cx="684618" cy="623396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6" name="Elipse 155">
            <a:extLst>
              <a:ext uri="{FF2B5EF4-FFF2-40B4-BE49-F238E27FC236}">
                <a16:creationId xmlns:a16="http://schemas.microsoft.com/office/drawing/2014/main" id="{BB92D18D-27B8-A8F8-A488-EBFE381A5FC0}"/>
              </a:ext>
            </a:extLst>
          </p:cNvPr>
          <p:cNvSpPr/>
          <p:nvPr/>
        </p:nvSpPr>
        <p:spPr>
          <a:xfrm>
            <a:off x="10741075" y="2562525"/>
            <a:ext cx="684618" cy="623396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158" name="Conector recto de flecha 157">
            <a:extLst>
              <a:ext uri="{FF2B5EF4-FFF2-40B4-BE49-F238E27FC236}">
                <a16:creationId xmlns:a16="http://schemas.microsoft.com/office/drawing/2014/main" id="{BF5DB302-86F8-7AE5-677F-938A42E15155}"/>
              </a:ext>
            </a:extLst>
          </p:cNvPr>
          <p:cNvCxnSpPr/>
          <p:nvPr/>
        </p:nvCxnSpPr>
        <p:spPr>
          <a:xfrm>
            <a:off x="762022" y="5175311"/>
            <a:ext cx="1144709" cy="7644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9" name="Conector recto de flecha 158">
            <a:extLst>
              <a:ext uri="{FF2B5EF4-FFF2-40B4-BE49-F238E27FC236}">
                <a16:creationId xmlns:a16="http://schemas.microsoft.com/office/drawing/2014/main" id="{3EF3DAC8-E0BC-1DB6-A7CF-47C3A004CEE5}"/>
              </a:ext>
            </a:extLst>
          </p:cNvPr>
          <p:cNvCxnSpPr>
            <a:cxnSpLocks/>
          </p:cNvCxnSpPr>
          <p:nvPr/>
        </p:nvCxnSpPr>
        <p:spPr>
          <a:xfrm>
            <a:off x="839255" y="2448985"/>
            <a:ext cx="1859145" cy="34469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1" name="Conector recto de flecha 160">
            <a:extLst>
              <a:ext uri="{FF2B5EF4-FFF2-40B4-BE49-F238E27FC236}">
                <a16:creationId xmlns:a16="http://schemas.microsoft.com/office/drawing/2014/main" id="{1F5FF65F-7681-64F7-E8C0-243C3BD00C24}"/>
              </a:ext>
            </a:extLst>
          </p:cNvPr>
          <p:cNvCxnSpPr>
            <a:cxnSpLocks/>
          </p:cNvCxnSpPr>
          <p:nvPr/>
        </p:nvCxnSpPr>
        <p:spPr>
          <a:xfrm>
            <a:off x="2068362" y="1131060"/>
            <a:ext cx="1378070" cy="47056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3" name="Conector recto de flecha 162">
            <a:extLst>
              <a:ext uri="{FF2B5EF4-FFF2-40B4-BE49-F238E27FC236}">
                <a16:creationId xmlns:a16="http://schemas.microsoft.com/office/drawing/2014/main" id="{C48E22F2-0AF9-392D-F4B2-C81CC30221B8}"/>
              </a:ext>
            </a:extLst>
          </p:cNvPr>
          <p:cNvCxnSpPr>
            <a:cxnSpLocks/>
          </p:cNvCxnSpPr>
          <p:nvPr/>
        </p:nvCxnSpPr>
        <p:spPr>
          <a:xfrm>
            <a:off x="3851623" y="2644365"/>
            <a:ext cx="314940" cy="31148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5" name="Conector recto de flecha 164">
            <a:extLst>
              <a:ext uri="{FF2B5EF4-FFF2-40B4-BE49-F238E27FC236}">
                <a16:creationId xmlns:a16="http://schemas.microsoft.com/office/drawing/2014/main" id="{79FD13FC-F98B-9079-C624-EB82580418A7}"/>
              </a:ext>
            </a:extLst>
          </p:cNvPr>
          <p:cNvCxnSpPr>
            <a:cxnSpLocks/>
          </p:cNvCxnSpPr>
          <p:nvPr/>
        </p:nvCxnSpPr>
        <p:spPr>
          <a:xfrm>
            <a:off x="4541462" y="4549983"/>
            <a:ext cx="329282" cy="1209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7" name="Conector recto de flecha 166">
            <a:extLst>
              <a:ext uri="{FF2B5EF4-FFF2-40B4-BE49-F238E27FC236}">
                <a16:creationId xmlns:a16="http://schemas.microsoft.com/office/drawing/2014/main" id="{394B9A60-0757-6116-D238-F38761601027}"/>
              </a:ext>
            </a:extLst>
          </p:cNvPr>
          <p:cNvCxnSpPr>
            <a:cxnSpLocks/>
          </p:cNvCxnSpPr>
          <p:nvPr/>
        </p:nvCxnSpPr>
        <p:spPr>
          <a:xfrm flipH="1">
            <a:off x="5650292" y="3110768"/>
            <a:ext cx="60973" cy="2592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9" name="Conector recto de flecha 168">
            <a:extLst>
              <a:ext uri="{FF2B5EF4-FFF2-40B4-BE49-F238E27FC236}">
                <a16:creationId xmlns:a16="http://schemas.microsoft.com/office/drawing/2014/main" id="{68E22096-6F7E-3CD9-3C1E-1B38483B6B8F}"/>
              </a:ext>
            </a:extLst>
          </p:cNvPr>
          <p:cNvCxnSpPr>
            <a:cxnSpLocks/>
          </p:cNvCxnSpPr>
          <p:nvPr/>
        </p:nvCxnSpPr>
        <p:spPr>
          <a:xfrm flipH="1">
            <a:off x="6565474" y="3078678"/>
            <a:ext cx="1154689" cy="28172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1" name="Conector recto de flecha 170">
            <a:extLst>
              <a:ext uri="{FF2B5EF4-FFF2-40B4-BE49-F238E27FC236}">
                <a16:creationId xmlns:a16="http://schemas.microsoft.com/office/drawing/2014/main" id="{95D4821A-1E4E-48BD-3A6B-7B88838EB2A9}"/>
              </a:ext>
            </a:extLst>
          </p:cNvPr>
          <p:cNvCxnSpPr>
            <a:cxnSpLocks/>
          </p:cNvCxnSpPr>
          <p:nvPr/>
        </p:nvCxnSpPr>
        <p:spPr>
          <a:xfrm flipH="1">
            <a:off x="7123007" y="1535682"/>
            <a:ext cx="1495886" cy="43313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3" name="Conector recto de flecha 172">
            <a:extLst>
              <a:ext uri="{FF2B5EF4-FFF2-40B4-BE49-F238E27FC236}">
                <a16:creationId xmlns:a16="http://schemas.microsoft.com/office/drawing/2014/main" id="{5453521C-7A7D-1238-B67B-2270FA5763FD}"/>
              </a:ext>
            </a:extLst>
          </p:cNvPr>
          <p:cNvCxnSpPr>
            <a:cxnSpLocks/>
          </p:cNvCxnSpPr>
          <p:nvPr/>
        </p:nvCxnSpPr>
        <p:spPr>
          <a:xfrm flipH="1">
            <a:off x="7840263" y="3335506"/>
            <a:ext cx="1709430" cy="24722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8" name="Conector recto de flecha 197">
            <a:extLst>
              <a:ext uri="{FF2B5EF4-FFF2-40B4-BE49-F238E27FC236}">
                <a16:creationId xmlns:a16="http://schemas.microsoft.com/office/drawing/2014/main" id="{5C7C0D4C-3CB0-C62F-BB92-2F6E927C05DB}"/>
              </a:ext>
            </a:extLst>
          </p:cNvPr>
          <p:cNvCxnSpPr>
            <a:cxnSpLocks/>
          </p:cNvCxnSpPr>
          <p:nvPr/>
        </p:nvCxnSpPr>
        <p:spPr>
          <a:xfrm flipH="1">
            <a:off x="8498512" y="3198398"/>
            <a:ext cx="2520553" cy="26093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7" name="Gráfico 156" descr="Perfil de hombre con relleno sólido">
            <a:extLst>
              <a:ext uri="{FF2B5EF4-FFF2-40B4-BE49-F238E27FC236}">
                <a16:creationId xmlns:a16="http://schemas.microsoft.com/office/drawing/2014/main" id="{695E81C0-3295-36F8-F01E-7A76DED0A7E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780729" y="4979982"/>
            <a:ext cx="945393" cy="945393"/>
          </a:xfrm>
          <a:prstGeom prst="rect">
            <a:avLst/>
          </a:prstGeom>
        </p:spPr>
      </p:pic>
      <p:sp>
        <p:nvSpPr>
          <p:cNvPr id="160" name="CuadroTexto 159">
            <a:extLst>
              <a:ext uri="{FF2B5EF4-FFF2-40B4-BE49-F238E27FC236}">
                <a16:creationId xmlns:a16="http://schemas.microsoft.com/office/drawing/2014/main" id="{FF9D5FAC-1E4B-9AF9-D714-407C96CE49C6}"/>
              </a:ext>
            </a:extLst>
          </p:cNvPr>
          <p:cNvSpPr txBox="1"/>
          <p:nvPr/>
        </p:nvSpPr>
        <p:spPr>
          <a:xfrm>
            <a:off x="4907107" y="5554995"/>
            <a:ext cx="655557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1100"/>
              <a:t>DE SLEP</a:t>
            </a:r>
            <a:endParaRPr lang="es-CL" sz="1100"/>
          </a:p>
        </p:txBody>
      </p:sp>
    </p:spTree>
    <p:extLst>
      <p:ext uri="{BB962C8B-B14F-4D97-AF65-F5344CB8AC3E}">
        <p14:creationId xmlns:p14="http://schemas.microsoft.com/office/powerpoint/2010/main" val="15916555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551</TotalTime>
  <Words>518</Words>
  <Application>Microsoft Office PowerPoint</Application>
  <PresentationFormat>Panorámica</PresentationFormat>
  <Paragraphs>146</Paragraphs>
  <Slides>10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Aptos</vt:lpstr>
      <vt:lpstr>Arial</vt:lpstr>
      <vt:lpstr>Calibri</vt:lpstr>
      <vt:lpstr>Calibri Light</vt:lpstr>
      <vt:lpstr>gobCL</vt:lpstr>
      <vt:lpstr>GOBCL-HEAVY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(Educ.) Rodrigo Carvajal Aceituno</dc:creator>
  <cp:lastModifiedBy>Rodrigo Alejandro Carvajal Aceituno</cp:lastModifiedBy>
  <cp:revision>3</cp:revision>
  <dcterms:created xsi:type="dcterms:W3CDTF">2023-10-19T12:36:02Z</dcterms:created>
  <dcterms:modified xsi:type="dcterms:W3CDTF">2024-11-08T14:25:53Z</dcterms:modified>
</cp:coreProperties>
</file>